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44" r:id="rId2"/>
  </p:sldMasterIdLst>
  <p:notesMasterIdLst>
    <p:notesMasterId r:id="rId43"/>
  </p:notesMasterIdLst>
  <p:handoutMasterIdLst>
    <p:handoutMasterId r:id="rId44"/>
  </p:handoutMasterIdLst>
  <p:sldIdLst>
    <p:sldId id="2147138110" r:id="rId3"/>
    <p:sldId id="642" r:id="rId4"/>
    <p:sldId id="1629" r:id="rId5"/>
    <p:sldId id="1612" r:id="rId6"/>
    <p:sldId id="2147138154" r:id="rId7"/>
    <p:sldId id="2326" r:id="rId8"/>
    <p:sldId id="266" r:id="rId9"/>
    <p:sldId id="2744" r:id="rId10"/>
    <p:sldId id="267" r:id="rId11"/>
    <p:sldId id="268" r:id="rId12"/>
    <p:sldId id="2147138111" r:id="rId13"/>
    <p:sldId id="2147138112" r:id="rId14"/>
    <p:sldId id="2147138105" r:id="rId15"/>
    <p:sldId id="2147138106" r:id="rId16"/>
    <p:sldId id="2147138107" r:id="rId17"/>
    <p:sldId id="749" r:id="rId18"/>
    <p:sldId id="2147138146" r:id="rId19"/>
    <p:sldId id="2398" r:id="rId20"/>
    <p:sldId id="1783" r:id="rId21"/>
    <p:sldId id="1845" r:id="rId22"/>
    <p:sldId id="336" r:id="rId23"/>
    <p:sldId id="2279" r:id="rId24"/>
    <p:sldId id="2147138102" r:id="rId25"/>
    <p:sldId id="1419" r:id="rId26"/>
    <p:sldId id="2147138164" r:id="rId27"/>
    <p:sldId id="2730" r:id="rId28"/>
    <p:sldId id="681" r:id="rId29"/>
    <p:sldId id="1414" r:id="rId30"/>
    <p:sldId id="2327" r:id="rId31"/>
    <p:sldId id="2147138156" r:id="rId32"/>
    <p:sldId id="2147138144" r:id="rId33"/>
    <p:sldId id="1953" r:id="rId34"/>
    <p:sldId id="2147138116" r:id="rId35"/>
    <p:sldId id="2147138159" r:id="rId36"/>
    <p:sldId id="2408" r:id="rId37"/>
    <p:sldId id="2147138117" r:id="rId38"/>
    <p:sldId id="2147138165" r:id="rId39"/>
    <p:sldId id="2147138109" r:id="rId40"/>
    <p:sldId id="2147138147" r:id="rId41"/>
    <p:sldId id="2147138157" r:id="rId4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C7BF"/>
    <a:srgbClr val="2E5A79"/>
    <a:srgbClr val="38B1AD"/>
    <a:srgbClr val="FF7C7C"/>
    <a:srgbClr val="FFB7A6"/>
    <a:srgbClr val="7C87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43"/>
    <p:restoredTop sz="74894"/>
  </p:normalViewPr>
  <p:slideViewPr>
    <p:cSldViewPr snapToGrid="0" snapToObjects="1">
      <p:cViewPr varScale="1">
        <p:scale>
          <a:sx n="120" d="100"/>
          <a:sy n="120" d="100"/>
        </p:scale>
        <p:origin x="296" y="176"/>
      </p:cViewPr>
      <p:guideLst>
        <p:guide orient="horz" pos="1620"/>
        <p:guide pos="2880"/>
      </p:guideLst>
    </p:cSldViewPr>
  </p:slideViewPr>
  <p:notesTextViewPr>
    <p:cViewPr>
      <p:scale>
        <a:sx n="85" d="100"/>
        <a:sy n="85" d="100"/>
      </p:scale>
      <p:origin x="0" y="0"/>
    </p:cViewPr>
  </p:notesTextViewPr>
  <p:sorterViewPr>
    <p:cViewPr>
      <p:scale>
        <a:sx n="1" d="1"/>
        <a:sy n="1" d="1"/>
      </p:scale>
      <p:origin x="0" y="0"/>
    </p:cViewPr>
  </p:sorterViewPr>
  <p:notesViewPr>
    <p:cSldViewPr snapToGrid="0" snapToObjects="1">
      <p:cViewPr varScale="1">
        <p:scale>
          <a:sx n="139" d="100"/>
          <a:sy n="139" d="100"/>
        </p:scale>
        <p:origin x="525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417C42-7278-9541-A192-454B7B78280C}" type="slidenum">
              <a:rPr lang="en-US" smtClean="0"/>
              <a:t>‹#›</a:t>
            </a:fld>
            <a:endParaRPr lang="en-US"/>
          </a:p>
        </p:txBody>
      </p:sp>
    </p:spTree>
    <p:extLst>
      <p:ext uri="{BB962C8B-B14F-4D97-AF65-F5344CB8AC3E}">
        <p14:creationId xmlns:p14="http://schemas.microsoft.com/office/powerpoint/2010/main" val="1755331040"/>
      </p:ext>
    </p:extLst>
  </p:cSld>
  <p:clrMap bg1="lt1" tx1="dk1" bg2="lt2" tx2="dk2" accent1="accent1" accent2="accent2" accent3="accent3" accent4="accent4" accent5="accent5" accent6="accent6" hlink="hlink" folHlink="folHlink"/>
  <p:hf sldNum="0"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161AA-31FA-7047-AEF2-4F5863EDC183}" type="slidenum">
              <a:rPr lang="en-US" smtClean="0"/>
              <a:t>‹#›</a:t>
            </a:fld>
            <a:endParaRPr lang="en-US"/>
          </a:p>
        </p:txBody>
      </p:sp>
    </p:spTree>
    <p:extLst>
      <p:ext uri="{BB962C8B-B14F-4D97-AF65-F5344CB8AC3E}">
        <p14:creationId xmlns:p14="http://schemas.microsoft.com/office/powerpoint/2010/main" val="304815342"/>
      </p:ext>
    </p:extLst>
  </p:cSld>
  <p:clrMap bg1="lt1" tx1="dk1" bg2="lt2" tx2="dk2" accent1="accent1" accent2="accent2" accent3="accent3" accent4="accent4" accent5="accent5" accent6="accent6" hlink="hlink" folHlink="folHlink"/>
  <p:hf sldNum="0"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x-none" sz="1100" b="0" i="0" dirty="0">
              <a:latin typeface="Avenir Book" charset="0"/>
              <a:ea typeface="Avenir Book" charset="0"/>
              <a:cs typeface="Avenir Book" charset="0"/>
            </a:endParaRPr>
          </a:p>
          <a:p>
            <a:pPr>
              <a:spcBef>
                <a:spcPct val="0"/>
              </a:spcBef>
            </a:pPr>
            <a:endParaRPr lang="en-US" altLang="x-none" sz="1100" b="0" i="0" dirty="0">
              <a:latin typeface="Avenir Book" charset="0"/>
              <a:ea typeface="Avenir Book" charset="0"/>
              <a:cs typeface="Avenir Book" charset="0"/>
            </a:endParaRPr>
          </a:p>
        </p:txBody>
      </p:sp>
    </p:spTree>
    <p:extLst>
      <p:ext uri="{BB962C8B-B14F-4D97-AF65-F5344CB8AC3E}">
        <p14:creationId xmlns:p14="http://schemas.microsoft.com/office/powerpoint/2010/main" val="229064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3161AA-31FA-7047-AEF2-4F5863EDC183}" type="slidenum">
              <a:rPr lang="en-US" smtClean="0"/>
              <a:t>11</a:t>
            </a:fld>
            <a:endParaRPr lang="en-US"/>
          </a:p>
        </p:txBody>
      </p:sp>
    </p:spTree>
    <p:extLst>
      <p:ext uri="{BB962C8B-B14F-4D97-AF65-F5344CB8AC3E}">
        <p14:creationId xmlns:p14="http://schemas.microsoft.com/office/powerpoint/2010/main" val="1095558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9EBA10B9-C98A-4C32-8E67-DEE659052687}" type="slidenum">
              <a:rPr lang="en-US" smtClean="0"/>
              <a:t>12</a:t>
            </a:fld>
            <a:endParaRPr lang="en-US" dirty="0"/>
          </a:p>
        </p:txBody>
      </p:sp>
    </p:spTree>
    <p:extLst>
      <p:ext uri="{BB962C8B-B14F-4D97-AF65-F5344CB8AC3E}">
        <p14:creationId xmlns:p14="http://schemas.microsoft.com/office/powerpoint/2010/main" val="120422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3161AA-31FA-7047-AEF2-4F5863EDC183}" type="slidenum">
              <a:rPr lang="en-US" smtClean="0"/>
              <a:t>13</a:t>
            </a:fld>
            <a:endParaRPr lang="en-US"/>
          </a:p>
        </p:txBody>
      </p:sp>
      <p:sp>
        <p:nvSpPr>
          <p:cNvPr id="5" name="Footer Placeholder 4">
            <a:extLst>
              <a:ext uri="{FF2B5EF4-FFF2-40B4-BE49-F238E27FC236}">
                <a16:creationId xmlns:a16="http://schemas.microsoft.com/office/drawing/2014/main" id="{9A098A4B-D43D-C948-B661-4670BEBE1E7B}"/>
              </a:ext>
            </a:extLst>
          </p:cNvPr>
          <p:cNvSpPr>
            <a:spLocks noGrp="1"/>
          </p:cNvSpPr>
          <p:nvPr>
            <p:ph type="ftr" sz="quarter" idx="4"/>
          </p:nvPr>
        </p:nvSpPr>
        <p:spPr/>
        <p:txBody>
          <a:bodyPr/>
          <a:lstStyle/>
          <a:p>
            <a:r>
              <a:rPr lang="en-US"/>
              <a:t>Want to save 45 minutes per day in drama? Get the FREE tool at: info.realitybasedleadership.com/tool</a:t>
            </a:r>
          </a:p>
        </p:txBody>
      </p:sp>
    </p:spTree>
    <p:extLst>
      <p:ext uri="{BB962C8B-B14F-4D97-AF65-F5344CB8AC3E}">
        <p14:creationId xmlns:p14="http://schemas.microsoft.com/office/powerpoint/2010/main" val="1930803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14</a:t>
            </a:fld>
            <a:endParaRPr lang="en-US"/>
          </a:p>
        </p:txBody>
      </p:sp>
    </p:spTree>
    <p:extLst>
      <p:ext uri="{BB962C8B-B14F-4D97-AF65-F5344CB8AC3E}">
        <p14:creationId xmlns:p14="http://schemas.microsoft.com/office/powerpoint/2010/main" val="257472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15</a:t>
            </a:fld>
            <a:endParaRPr lang="en-US"/>
          </a:p>
        </p:txBody>
      </p:sp>
    </p:spTree>
    <p:extLst>
      <p:ext uri="{BB962C8B-B14F-4D97-AF65-F5344CB8AC3E}">
        <p14:creationId xmlns:p14="http://schemas.microsoft.com/office/powerpoint/2010/main" val="1871250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fld id="{CE3161AA-31FA-7047-AEF2-4F5863EDC183}" type="slidenum">
              <a:rPr lang="en-US" smtClean="0">
                <a:uFillTx/>
              </a:rPr>
              <a:t>16</a:t>
            </a:fld>
            <a:endParaRPr lang="en-US">
              <a:uFillTx/>
            </a:endParaRPr>
          </a:p>
        </p:txBody>
      </p:sp>
    </p:spTree>
    <p:extLst>
      <p:ext uri="{BB962C8B-B14F-4D97-AF65-F5344CB8AC3E}">
        <p14:creationId xmlns:p14="http://schemas.microsoft.com/office/powerpoint/2010/main" val="1654758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BB9FF9-BFFD-A849-8067-3EBDF2257E9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
        <p:nvSpPr>
          <p:cNvPr id="2" name="Date Placeholder 1">
            <a:extLst>
              <a:ext uri="{FF2B5EF4-FFF2-40B4-BE49-F238E27FC236}">
                <a16:creationId xmlns:a16="http://schemas.microsoft.com/office/drawing/2014/main" id="{7EA74E72-A1F9-9045-9759-2192C2A30EDB}"/>
              </a:ext>
            </a:extLst>
          </p:cNvPr>
          <p:cNvSpPr>
            <a:spLocks noGrp="1"/>
          </p:cNvSpPr>
          <p:nvPr>
            <p:ph type="dt" idx="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241578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18</a:t>
            </a:fld>
            <a:endParaRPr lang="en-US"/>
          </a:p>
        </p:txBody>
      </p:sp>
    </p:spTree>
    <p:extLst>
      <p:ext uri="{BB962C8B-B14F-4D97-AF65-F5344CB8AC3E}">
        <p14:creationId xmlns:p14="http://schemas.microsoft.com/office/powerpoint/2010/main" val="1794113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19</a:t>
            </a:fld>
            <a:endParaRPr lang="en-US"/>
          </a:p>
        </p:txBody>
      </p:sp>
    </p:spTree>
    <p:extLst>
      <p:ext uri="{BB962C8B-B14F-4D97-AF65-F5344CB8AC3E}">
        <p14:creationId xmlns:p14="http://schemas.microsoft.com/office/powerpoint/2010/main" val="4179147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20</a:t>
            </a:fld>
            <a:endParaRPr lang="en-US"/>
          </a:p>
        </p:txBody>
      </p:sp>
    </p:spTree>
    <p:extLst>
      <p:ext uri="{BB962C8B-B14F-4D97-AF65-F5344CB8AC3E}">
        <p14:creationId xmlns:p14="http://schemas.microsoft.com/office/powerpoint/2010/main" val="2026451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sz="1050" dirty="0">
              <a:latin typeface="Avenir Book" charset="0"/>
              <a:ea typeface="Avenir Book" charset="0"/>
              <a:cs typeface="Avenir Book"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128"/>
                <a:cs typeface="ＭＳ Ｐゴシック" charset="-128"/>
              </a:defRPr>
            </a:lvl1pPr>
            <a:lvl2pPr marL="742950" indent="-285750">
              <a:defRPr>
                <a:solidFill>
                  <a:schemeClr val="tx1"/>
                </a:solidFill>
                <a:latin typeface="Calibri" charset="0"/>
                <a:ea typeface="ＭＳ Ｐゴシック" charset="-128"/>
                <a:cs typeface="ＭＳ Ｐゴシック" charset="-128"/>
              </a:defRPr>
            </a:lvl2pPr>
            <a:lvl3pPr marL="1143000" indent="-228600">
              <a:defRPr>
                <a:solidFill>
                  <a:schemeClr val="tx1"/>
                </a:solidFill>
                <a:latin typeface="Calibri" charset="0"/>
                <a:ea typeface="ＭＳ Ｐゴシック" charset="-128"/>
                <a:cs typeface="ＭＳ Ｐゴシック" charset="-128"/>
              </a:defRPr>
            </a:lvl3pPr>
            <a:lvl4pPr marL="1600200" indent="-228600">
              <a:defRPr>
                <a:solidFill>
                  <a:schemeClr val="tx1"/>
                </a:solidFill>
                <a:latin typeface="Calibri" charset="0"/>
                <a:ea typeface="ＭＳ Ｐゴシック" charset="-128"/>
                <a:cs typeface="ＭＳ Ｐゴシック" charset="-128"/>
              </a:defRPr>
            </a:lvl4pPr>
            <a:lvl5pPr marL="2057400" indent="-228600">
              <a:defRPr>
                <a:solidFill>
                  <a:schemeClr val="tx1"/>
                </a:solidFill>
                <a:latin typeface="Calibri" charset="0"/>
                <a:ea typeface="ＭＳ Ｐゴシック" charset="-128"/>
                <a:cs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cs typeface="ＭＳ Ｐゴシック" charset="-128"/>
              </a:defRPr>
            </a:lvl9pPr>
          </a:lstStyle>
          <a:p>
            <a:fld id="{3291F78F-CE53-254C-9EAD-61394E0F8193}" type="slidenum">
              <a:rPr lang="en-US" altLang="en-US"/>
              <a:pPr/>
              <a:t>2</a:t>
            </a:fld>
            <a:endParaRPr lang="en-US" altLang="en-US"/>
          </a:p>
        </p:txBody>
      </p:sp>
      <p:sp>
        <p:nvSpPr>
          <p:cNvPr id="2" name="Date Placeholder 1">
            <a:extLst>
              <a:ext uri="{FF2B5EF4-FFF2-40B4-BE49-F238E27FC236}">
                <a16:creationId xmlns:a16="http://schemas.microsoft.com/office/drawing/2014/main" id="{7602A68E-12F0-6342-B492-8BD527A689D6}"/>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049458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80000"/>
              </a:lnSpc>
              <a:spcBef>
                <a:spcPct val="0"/>
              </a:spcBef>
              <a:spcAft>
                <a:spcPts val="0"/>
              </a:spcAft>
              <a:buClrTx/>
              <a:buSzTx/>
              <a:buFontTx/>
              <a:buNone/>
              <a:tabLst/>
              <a:defRPr/>
            </a:pPr>
            <a:endParaRPr lang="en-US" sz="1100" b="0" i="0" kern="1200" dirty="0">
              <a:solidFill>
                <a:schemeClr val="tx1"/>
              </a:solidFill>
              <a:effectLst/>
              <a:latin typeface="Avenir Book" charset="0"/>
              <a:ea typeface="Avenir Book" charset="0"/>
              <a:cs typeface="Avenir Book" charset="0"/>
            </a:endParaRPr>
          </a:p>
        </p:txBody>
      </p:sp>
      <p:sp>
        <p:nvSpPr>
          <p:cNvPr id="2" name="Footer Placeholder 1">
            <a:extLst>
              <a:ext uri="{FF2B5EF4-FFF2-40B4-BE49-F238E27FC236}">
                <a16:creationId xmlns:a16="http://schemas.microsoft.com/office/drawing/2014/main" id="{920C9CA7-D135-954E-A6BB-95CB0498F6A6}"/>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05641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80000"/>
              </a:lnSpc>
              <a:spcBef>
                <a:spcPct val="0"/>
              </a:spcBef>
              <a:spcAft>
                <a:spcPts val="0"/>
              </a:spcAft>
              <a:buClrTx/>
              <a:buSzTx/>
              <a:buFontTx/>
              <a:buNone/>
              <a:tabLst/>
              <a:defRPr/>
            </a:pPr>
            <a:endParaRPr lang="en-US" sz="1100" b="0" i="0" kern="1200" dirty="0">
              <a:solidFill>
                <a:schemeClr val="tx1"/>
              </a:solidFill>
              <a:effectLst/>
              <a:latin typeface="Avenir Book" charset="0"/>
              <a:ea typeface="Avenir Book" charset="0"/>
              <a:cs typeface="Avenir Book" charset="0"/>
            </a:endParaRPr>
          </a:p>
        </p:txBody>
      </p:sp>
      <p:sp>
        <p:nvSpPr>
          <p:cNvPr id="4" name="Slide Number Placeholder 3"/>
          <p:cNvSpPr>
            <a:spLocks noGrp="1"/>
          </p:cNvSpPr>
          <p:nvPr>
            <p:ph type="sldNum" sz="quarter" idx="10"/>
          </p:nvPr>
        </p:nvSpPr>
        <p:spPr/>
        <p:txBody>
          <a:bodyPr/>
          <a:lstStyle/>
          <a:p>
            <a:fld id="{CE3161AA-31FA-7047-AEF2-4F5863EDC183}" type="slidenum">
              <a:rPr lang="en-US" smtClean="0"/>
              <a:t>22</a:t>
            </a:fld>
            <a:endParaRPr lang="en-US"/>
          </a:p>
        </p:txBody>
      </p:sp>
      <p:sp>
        <p:nvSpPr>
          <p:cNvPr id="5" name="Date Placeholder 4">
            <a:extLst>
              <a:ext uri="{FF2B5EF4-FFF2-40B4-BE49-F238E27FC236}">
                <a16:creationId xmlns:a16="http://schemas.microsoft.com/office/drawing/2014/main" id="{8D697511-2C7D-3047-A23A-F620FC656BF1}"/>
              </a:ext>
            </a:extLst>
          </p:cNvPr>
          <p:cNvSpPr>
            <a:spLocks noGrp="1"/>
          </p:cNvSpPr>
          <p:nvPr>
            <p:ph type="dt" idx="11"/>
          </p:nvPr>
        </p:nvSpPr>
        <p:spPr/>
        <p:txBody>
          <a:bodyPr/>
          <a:lstStyle/>
          <a:p>
            <a:endParaRPr lang="en-US"/>
          </a:p>
        </p:txBody>
      </p:sp>
      <p:sp>
        <p:nvSpPr>
          <p:cNvPr id="6" name="Footer Placeholder 5">
            <a:extLst>
              <a:ext uri="{FF2B5EF4-FFF2-40B4-BE49-F238E27FC236}">
                <a16:creationId xmlns:a16="http://schemas.microsoft.com/office/drawing/2014/main" id="{6456104F-FD0C-484A-BCF3-C4CFDC3EAB2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412776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23</a:t>
            </a:fld>
            <a:endParaRPr lang="en-US"/>
          </a:p>
        </p:txBody>
      </p:sp>
    </p:spTree>
    <p:extLst>
      <p:ext uri="{BB962C8B-B14F-4D97-AF65-F5344CB8AC3E}">
        <p14:creationId xmlns:p14="http://schemas.microsoft.com/office/powerpoint/2010/main" val="3243276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602E143-B6DD-624D-B55D-898292247AB1}" type="slidenum">
              <a:rPr lang="en-US" smtClean="0"/>
              <a:pPr>
                <a:defRPr/>
              </a:pPr>
              <a:t>24</a:t>
            </a:fld>
            <a:endParaRPr lang="en-US"/>
          </a:p>
        </p:txBody>
      </p:sp>
    </p:spTree>
    <p:extLst>
      <p:ext uri="{BB962C8B-B14F-4D97-AF65-F5344CB8AC3E}">
        <p14:creationId xmlns:p14="http://schemas.microsoft.com/office/powerpoint/2010/main" val="2296607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r>
              <a:rPr lang="en-US" sz="1100" dirty="0"/>
              <a:t>LINK TO POINT OF – “THE JOBS ARE JUST GETTING UNDOABLE”</a:t>
            </a:r>
          </a:p>
          <a:p>
            <a:pPr eaLnBrk="1" hangingPunct="1">
              <a:defRPr/>
            </a:pPr>
            <a:endParaRPr lang="en-US" sz="1100" dirty="0"/>
          </a:p>
          <a:p>
            <a:pPr eaLnBrk="1" hangingPunct="1">
              <a:defRPr/>
            </a:pPr>
            <a:r>
              <a:rPr lang="en-US" sz="1100" dirty="0"/>
              <a:t>50 cases, now managing 100 cases. Current skillset, current approach, current level of willingness. You’re right.</a:t>
            </a:r>
          </a:p>
          <a:p>
            <a:pPr eaLnBrk="1" hangingPunct="1">
              <a:defRPr/>
            </a:pPr>
            <a:endParaRPr lang="en-US" sz="1100" dirty="0"/>
          </a:p>
          <a:p>
            <a:pPr eaLnBrk="1" hangingPunct="1">
              <a:defRPr/>
            </a:pPr>
            <a:r>
              <a:rPr lang="en-US" sz="1100" dirty="0"/>
              <a:t>40 patients a day - doctors</a:t>
            </a:r>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25</a:t>
            </a:fld>
            <a:endParaRPr lang="en-US"/>
          </a:p>
        </p:txBody>
      </p:sp>
    </p:spTree>
    <p:extLst>
      <p:ext uri="{BB962C8B-B14F-4D97-AF65-F5344CB8AC3E}">
        <p14:creationId xmlns:p14="http://schemas.microsoft.com/office/powerpoint/2010/main" val="3712150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26</a:t>
            </a:fld>
            <a:endParaRPr lang="en-US"/>
          </a:p>
        </p:txBody>
      </p:sp>
      <p:sp>
        <p:nvSpPr>
          <p:cNvPr id="2" name="Date Placeholder 1">
            <a:extLst>
              <a:ext uri="{FF2B5EF4-FFF2-40B4-BE49-F238E27FC236}">
                <a16:creationId xmlns:a16="http://schemas.microsoft.com/office/drawing/2014/main" id="{7EA74E72-A1F9-9045-9759-2192C2A30ED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42255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3161AA-31FA-7047-AEF2-4F5863EDC183}" type="slidenum">
              <a:rPr lang="en-US" smtClean="0"/>
              <a:t>27</a:t>
            </a:fld>
            <a:endParaRPr lang="en-US"/>
          </a:p>
        </p:txBody>
      </p:sp>
      <p:sp>
        <p:nvSpPr>
          <p:cNvPr id="5" name="Date Placeholder 4">
            <a:extLst>
              <a:ext uri="{FF2B5EF4-FFF2-40B4-BE49-F238E27FC236}">
                <a16:creationId xmlns:a16="http://schemas.microsoft.com/office/drawing/2014/main" id="{1BBF42FC-1278-D041-906F-326B0B982170}"/>
              </a:ext>
            </a:extLst>
          </p:cNvPr>
          <p:cNvSpPr>
            <a:spLocks noGrp="1"/>
          </p:cNvSpPr>
          <p:nvPr>
            <p:ph type="dt" idx="11"/>
          </p:nvPr>
        </p:nvSpPr>
        <p:spPr/>
        <p:txBody>
          <a:bodyPr/>
          <a:lstStyle/>
          <a:p>
            <a:endParaRPr lang="en-US"/>
          </a:p>
        </p:txBody>
      </p:sp>
      <p:sp>
        <p:nvSpPr>
          <p:cNvPr id="6" name="Footer Placeholder 5">
            <a:extLst>
              <a:ext uri="{FF2B5EF4-FFF2-40B4-BE49-F238E27FC236}">
                <a16:creationId xmlns:a16="http://schemas.microsoft.com/office/drawing/2014/main" id="{0F160929-5AE7-DD48-B19F-E213032B37E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778126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602E143-B6DD-624D-B55D-898292247AB1}" type="slidenum">
              <a:rPr lang="en-US" smtClean="0"/>
              <a:pPr>
                <a:defRPr/>
              </a:pPr>
              <a:t>28</a:t>
            </a:fld>
            <a:endParaRPr lang="en-US"/>
          </a:p>
        </p:txBody>
      </p:sp>
      <p:sp>
        <p:nvSpPr>
          <p:cNvPr id="5" name="Footer Placeholder 4">
            <a:extLst>
              <a:ext uri="{FF2B5EF4-FFF2-40B4-BE49-F238E27FC236}">
                <a16:creationId xmlns:a16="http://schemas.microsoft.com/office/drawing/2014/main" id="{5EB72B47-4086-FD4C-8786-492B2DBAAAE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687241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29</a:t>
            </a:fld>
            <a:endParaRPr lang="en-US"/>
          </a:p>
        </p:txBody>
      </p:sp>
      <p:sp>
        <p:nvSpPr>
          <p:cNvPr id="2" name="Date Placeholder 1">
            <a:extLst>
              <a:ext uri="{FF2B5EF4-FFF2-40B4-BE49-F238E27FC236}">
                <a16:creationId xmlns:a16="http://schemas.microsoft.com/office/drawing/2014/main" id="{7EA74E72-A1F9-9045-9759-2192C2A30ED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72917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7EF3E-133C-51D0-ACED-A46A5D370D94}"/>
            </a:ext>
          </a:extLst>
        </p:cNvPr>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994FEA70-38F0-F773-6FCA-4A71A5FF6357}"/>
              </a:ext>
            </a:extLst>
          </p:cNvPr>
          <p:cNvSpPr>
            <a:spLocks noGrp="1" noRot="1" noChangeAspec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0418" name="Notes Placeholder 2">
            <a:extLst>
              <a:ext uri="{FF2B5EF4-FFF2-40B4-BE49-F238E27FC236}">
                <a16:creationId xmlns:a16="http://schemas.microsoft.com/office/drawing/2014/main" id="{5E1CDCD5-D960-9A36-07DF-70EE151685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x-none" sz="1100" b="0" i="0" dirty="0">
              <a:latin typeface="Avenir Book" charset="0"/>
              <a:ea typeface="Avenir Book" charset="0"/>
              <a:cs typeface="Avenir Book" charset="0"/>
            </a:endParaRPr>
          </a:p>
          <a:p>
            <a:pPr>
              <a:spcBef>
                <a:spcPct val="0"/>
              </a:spcBef>
            </a:pPr>
            <a:endParaRPr lang="en-US" altLang="x-none" sz="1100" b="0" i="0" dirty="0">
              <a:latin typeface="Avenir Book" charset="0"/>
              <a:ea typeface="Avenir Book" charset="0"/>
              <a:cs typeface="Avenir Book" charset="0"/>
            </a:endParaRPr>
          </a:p>
        </p:txBody>
      </p:sp>
    </p:spTree>
    <p:extLst>
      <p:ext uri="{BB962C8B-B14F-4D97-AF65-F5344CB8AC3E}">
        <p14:creationId xmlns:p14="http://schemas.microsoft.com/office/powerpoint/2010/main" val="3656987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602E143-B6DD-624D-B55D-898292247AB1}" type="slidenum">
              <a:rPr lang="en-US" smtClean="0"/>
              <a:pPr>
                <a:defRPr/>
              </a:pPr>
              <a:t>3</a:t>
            </a:fld>
            <a:endParaRPr lang="en-US"/>
          </a:p>
        </p:txBody>
      </p:sp>
    </p:spTree>
    <p:extLst>
      <p:ext uri="{BB962C8B-B14F-4D97-AF65-F5344CB8AC3E}">
        <p14:creationId xmlns:p14="http://schemas.microsoft.com/office/powerpoint/2010/main" val="1869305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BB9FF9-BFFD-A849-8067-3EBDF2257E9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
        <p:nvSpPr>
          <p:cNvPr id="2" name="Date Placeholder 1">
            <a:extLst>
              <a:ext uri="{FF2B5EF4-FFF2-40B4-BE49-F238E27FC236}">
                <a16:creationId xmlns:a16="http://schemas.microsoft.com/office/drawing/2014/main" id="{7EA74E72-A1F9-9045-9759-2192C2A30EDB}"/>
              </a:ext>
            </a:extLst>
          </p:cNvPr>
          <p:cNvSpPr>
            <a:spLocks noGrp="1"/>
          </p:cNvSpPr>
          <p:nvPr>
            <p:ph type="dt" idx="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15241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Want to save 45 minutes per day in drama? Get the FREE tool at: info.realitybasedleadership.com/tool</a:t>
            </a:r>
          </a:p>
        </p:txBody>
      </p:sp>
    </p:spTree>
    <p:extLst>
      <p:ext uri="{BB962C8B-B14F-4D97-AF65-F5344CB8AC3E}">
        <p14:creationId xmlns:p14="http://schemas.microsoft.com/office/powerpoint/2010/main" val="2373988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33</a:t>
            </a:fld>
            <a:endParaRPr lang="en-US"/>
          </a:p>
        </p:txBody>
      </p:sp>
    </p:spTree>
    <p:extLst>
      <p:ext uri="{BB962C8B-B14F-4D97-AF65-F5344CB8AC3E}">
        <p14:creationId xmlns:p14="http://schemas.microsoft.com/office/powerpoint/2010/main" val="3247830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A7A55-045C-6F0C-37FE-82E609F38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D7077-5646-7BFB-A31C-4435A4A9A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26184-B15E-6BD5-F360-05B96403D3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3C38EC-E3D3-01EE-4BEF-2E8C4DB25197}"/>
              </a:ext>
            </a:extLst>
          </p:cNvPr>
          <p:cNvSpPr>
            <a:spLocks noGrp="1"/>
          </p:cNvSpPr>
          <p:nvPr>
            <p:ph type="sldNum" sz="quarter" idx="10"/>
          </p:nvPr>
        </p:nvSpPr>
        <p:spPr/>
        <p:txBody>
          <a:bodyPr/>
          <a:lstStyle/>
          <a:p>
            <a:pPr>
              <a:defRPr/>
            </a:pPr>
            <a:fld id="{A602E143-B6DD-624D-B55D-898292247AB1}" type="slidenum">
              <a:rPr lang="en-US" smtClean="0"/>
              <a:pPr>
                <a:defRPr/>
              </a:pPr>
              <a:t>34</a:t>
            </a:fld>
            <a:endParaRPr lang="en-US"/>
          </a:p>
        </p:txBody>
      </p:sp>
    </p:spTree>
    <p:extLst>
      <p:ext uri="{BB962C8B-B14F-4D97-AF65-F5344CB8AC3E}">
        <p14:creationId xmlns:p14="http://schemas.microsoft.com/office/powerpoint/2010/main" val="3391586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602E143-B6DD-624D-B55D-898292247AB1}" type="slidenum">
              <a:rPr lang="en-US" smtClean="0"/>
              <a:pPr>
                <a:defRPr/>
              </a:pPr>
              <a:t>35</a:t>
            </a:fld>
            <a:endParaRPr lang="en-US"/>
          </a:p>
        </p:txBody>
      </p:sp>
    </p:spTree>
    <p:extLst>
      <p:ext uri="{BB962C8B-B14F-4D97-AF65-F5344CB8AC3E}">
        <p14:creationId xmlns:p14="http://schemas.microsoft.com/office/powerpoint/2010/main" val="3491547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Want to save 45 minutes per day in drama? Get the FREE tool at: info.realitybasedleadership.com/tool</a:t>
            </a:r>
          </a:p>
        </p:txBody>
      </p:sp>
    </p:spTree>
    <p:extLst>
      <p:ext uri="{BB962C8B-B14F-4D97-AF65-F5344CB8AC3E}">
        <p14:creationId xmlns:p14="http://schemas.microsoft.com/office/powerpoint/2010/main" val="3859317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37</a:t>
            </a:fld>
            <a:endParaRPr lang="en-US"/>
          </a:p>
        </p:txBody>
      </p:sp>
    </p:spTree>
    <p:extLst>
      <p:ext uri="{BB962C8B-B14F-4D97-AF65-F5344CB8AC3E}">
        <p14:creationId xmlns:p14="http://schemas.microsoft.com/office/powerpoint/2010/main" val="3712150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BB9FF9-BFFD-A849-8067-3EBDF2257E9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
        <p:nvSpPr>
          <p:cNvPr id="2" name="Date Placeholder 1">
            <a:extLst>
              <a:ext uri="{FF2B5EF4-FFF2-40B4-BE49-F238E27FC236}">
                <a16:creationId xmlns:a16="http://schemas.microsoft.com/office/drawing/2014/main" id="{7EA74E72-A1F9-9045-9759-2192C2A30EDB}"/>
              </a:ext>
            </a:extLst>
          </p:cNvPr>
          <p:cNvSpPr>
            <a:spLocks noGrp="1"/>
          </p:cNvSpPr>
          <p:nvPr>
            <p:ph type="dt" idx="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897333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79BBD-CA44-FE64-871E-61E4FAED956F}"/>
            </a:ext>
          </a:extLst>
        </p:cNvPr>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576183A5-C3CF-E097-875E-7363332BA6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a:extLst>
              <a:ext uri="{FF2B5EF4-FFF2-40B4-BE49-F238E27FC236}">
                <a16:creationId xmlns:a16="http://schemas.microsoft.com/office/drawing/2014/main" id="{191C4B85-1B9C-2052-56BC-4798C0CC00C6}"/>
              </a:ext>
            </a:extLst>
          </p:cNvPr>
          <p:cNvSpPr>
            <a:spLocks noGrp="1"/>
          </p:cNvSpPr>
          <p:nvPr>
            <p:ph type="body" idx="1"/>
          </p:nvPr>
        </p:nvSpPr>
        <p:spPr/>
        <p:txBody>
          <a:bodyPr/>
          <a:lstStyle/>
          <a:p>
            <a:pPr eaLnBrk="1" hangingPunct="1">
              <a:defRPr/>
            </a:pPr>
            <a:endParaRPr lang="en-US" sz="1100" dirty="0"/>
          </a:p>
        </p:txBody>
      </p:sp>
      <p:sp>
        <p:nvSpPr>
          <p:cNvPr id="4" name="Slide Number Placeholder 3">
            <a:extLst>
              <a:ext uri="{FF2B5EF4-FFF2-40B4-BE49-F238E27FC236}">
                <a16:creationId xmlns:a16="http://schemas.microsoft.com/office/drawing/2014/main" id="{8090085B-0590-CD1E-F249-9ACF77E08F1E}"/>
              </a:ext>
            </a:extLst>
          </p:cNvPr>
          <p:cNvSpPr>
            <a:spLocks noGrp="1"/>
          </p:cNvSpPr>
          <p:nvPr>
            <p:ph type="sldNum" sz="quarter" idx="5"/>
          </p:nvPr>
        </p:nvSpPr>
        <p:spPr/>
        <p:txBody>
          <a:bodyPr/>
          <a:lstStyle/>
          <a:p>
            <a:pPr>
              <a:defRPr/>
            </a:pPr>
            <a:fld id="{2EBB9FF9-BFFD-A849-8067-3EBDF2257E9F}" type="slidenum">
              <a:rPr lang="en-US" smtClean="0"/>
              <a:pPr>
                <a:defRPr/>
              </a:pPr>
              <a:t>40</a:t>
            </a:fld>
            <a:endParaRPr lang="en-US"/>
          </a:p>
        </p:txBody>
      </p:sp>
      <p:sp>
        <p:nvSpPr>
          <p:cNvPr id="2" name="Date Placeholder 1">
            <a:extLst>
              <a:ext uri="{FF2B5EF4-FFF2-40B4-BE49-F238E27FC236}">
                <a16:creationId xmlns:a16="http://schemas.microsoft.com/office/drawing/2014/main" id="{074BE9AC-9AB4-A45A-DEC5-252DF543C7A3}"/>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96104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5</a:t>
            </a:fld>
            <a:endParaRPr lang="en-US"/>
          </a:p>
        </p:txBody>
      </p:sp>
    </p:spTree>
    <p:extLst>
      <p:ext uri="{BB962C8B-B14F-4D97-AF65-F5344CB8AC3E}">
        <p14:creationId xmlns:p14="http://schemas.microsoft.com/office/powerpoint/2010/main" val="359528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eaLnBrk="1" hangingPunct="1">
              <a:defRPr/>
            </a:pPr>
            <a:endParaRPr lang="en-US" sz="1100" dirty="0"/>
          </a:p>
        </p:txBody>
      </p:sp>
      <p:sp>
        <p:nvSpPr>
          <p:cNvPr id="4" name="Slide Number Placeholder 3"/>
          <p:cNvSpPr>
            <a:spLocks noGrp="1"/>
          </p:cNvSpPr>
          <p:nvPr>
            <p:ph type="sldNum" sz="quarter" idx="5"/>
          </p:nvPr>
        </p:nvSpPr>
        <p:spPr/>
        <p:txBody>
          <a:bodyPr/>
          <a:lstStyle/>
          <a:p>
            <a:pPr>
              <a:defRPr/>
            </a:pPr>
            <a:fld id="{2EBB9FF9-BFFD-A849-8067-3EBDF2257E9F}" type="slidenum">
              <a:rPr lang="en-US" smtClean="0"/>
              <a:pPr>
                <a:defRPr/>
              </a:pPr>
              <a:t>6</a:t>
            </a:fld>
            <a:endParaRPr lang="en-US"/>
          </a:p>
        </p:txBody>
      </p:sp>
    </p:spTree>
    <p:extLst>
      <p:ext uri="{BB962C8B-B14F-4D97-AF65-F5344CB8AC3E}">
        <p14:creationId xmlns:p14="http://schemas.microsoft.com/office/powerpoint/2010/main" val="247543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9" name="Google Shape;4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p>
        </p:txBody>
      </p:sp>
      <p:sp>
        <p:nvSpPr>
          <p:cNvPr id="420" name="Google Shape;42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5" name="Date Placeholder 4"/>
          <p:cNvSpPr>
            <a:spLocks noGrp="1"/>
          </p:cNvSpPr>
          <p:nvPr>
            <p:ph type="dt" idx="11"/>
          </p:nvPr>
        </p:nvSpPr>
        <p:spPr>
          <a:xfrm>
            <a:off x="3884613" y="0"/>
            <a:ext cx="2971800" cy="458788"/>
          </a:xfrm>
          <a:prstGeom prst="rect">
            <a:avLst/>
          </a:prstGeom>
        </p:spPr>
        <p:txBody>
          <a:bodyPr/>
          <a:lstStyle/>
          <a:p>
            <a:r>
              <a:rPr lang="en-US" dirty="0"/>
              <a:t>Post photos or favorite takeaways from the session on Twitter or Instagram and tag @alexmdorr for a FREE gift from me!</a:t>
            </a:r>
          </a:p>
        </p:txBody>
      </p:sp>
    </p:spTree>
    <p:extLst>
      <p:ext uri="{BB962C8B-B14F-4D97-AF65-F5344CB8AC3E}">
        <p14:creationId xmlns:p14="http://schemas.microsoft.com/office/powerpoint/2010/main" val="666050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8" name="Google Shape;4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p>
        </p:txBody>
      </p:sp>
      <p:sp>
        <p:nvSpPr>
          <p:cNvPr id="429" name="Google Shape;42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100"/>
          </a:p>
        </p:txBody>
      </p:sp>
      <p:sp>
        <p:nvSpPr>
          <p:cNvPr id="435" name="Google Shape;4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1.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7.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6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6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1">
    <p:spTree>
      <p:nvGrpSpPr>
        <p:cNvPr id="1" name=""/>
        <p:cNvGrpSpPr/>
        <p:nvPr/>
      </p:nvGrpSpPr>
      <p:grpSpPr>
        <a:xfrm>
          <a:off x="0" y="0"/>
          <a:ext cx="0" cy="0"/>
          <a:chOff x="0" y="0"/>
          <a:chExt cx="0" cy="0"/>
        </a:xfrm>
      </p:grpSpPr>
      <p:pic>
        <p:nvPicPr>
          <p:cNvPr id="3" name="Picture 7" descr="Title-Cy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1" y="1802097"/>
            <a:ext cx="3059827" cy="977203"/>
          </a:xfrm>
        </p:spPr>
        <p:txBody>
          <a:bodyPr/>
          <a:lstStyle>
            <a:lvl1pPr algn="ctr">
              <a:defRPr b="1" i="0">
                <a:solidFill>
                  <a:schemeClr val="bg1"/>
                </a:solidFill>
                <a:latin typeface="Avenir Black" charset="0"/>
                <a:ea typeface="Avenir Black" charset="0"/>
                <a:cs typeface="Avenir Black" charset="0"/>
              </a:defRPr>
            </a:lvl1pPr>
          </a:lstStyle>
          <a:p>
            <a:r>
              <a:rPr lang="en-US"/>
              <a:t>Click to edit Master title style</a:t>
            </a:r>
            <a:endParaRPr lang="en-US" dirty="0"/>
          </a:p>
        </p:txBody>
      </p:sp>
      <p:sp>
        <p:nvSpPr>
          <p:cNvPr id="2" name="Date Placeholder 1"/>
          <p:cNvSpPr>
            <a:spLocks noGrp="1"/>
          </p:cNvSpPr>
          <p:nvPr>
            <p:ph type="dt" sz="half" idx="10"/>
          </p:nvPr>
        </p:nvSpPr>
        <p:spPr/>
        <p:txBody>
          <a:bodyPr/>
          <a:lstStyle/>
          <a:p>
            <a:r>
              <a:rPr lang="en-US" altLang="x-none"/>
              <a:t>2/9/18</a:t>
            </a:r>
          </a:p>
        </p:txBody>
      </p:sp>
      <p:sp>
        <p:nvSpPr>
          <p:cNvPr id="7" name="Footer Placeholder 6"/>
          <p:cNvSpPr>
            <a:spLocks noGrp="1"/>
          </p:cNvSpPr>
          <p:nvPr>
            <p:ph type="ftr" sz="quarter" idx="11"/>
          </p:nvPr>
        </p:nvSpPr>
        <p:spPr/>
        <p:txBody>
          <a:bodyPr/>
          <a:lstStyle/>
          <a:p>
            <a:pPr>
              <a:defRPr/>
            </a:pPr>
            <a:r>
              <a:rPr lang="en-US"/>
              <a:t>Reality-Based Leadership</a:t>
            </a:r>
          </a:p>
        </p:txBody>
      </p:sp>
      <p:sp>
        <p:nvSpPr>
          <p:cNvPr id="9" name="Slide Number Placeholder 8"/>
          <p:cNvSpPr>
            <a:spLocks noGrp="1"/>
          </p:cNvSpPr>
          <p:nvPr>
            <p:ph type="sldNum" sz="quarter" idx="12"/>
          </p:nvPr>
        </p:nvSpPr>
        <p:spPr/>
        <p:txBody>
          <a:bodyPr/>
          <a:lstStyle/>
          <a:p>
            <a:fld id="{329C2ED3-AD7B-9147-B618-9F5372802A77}" type="slidenum">
              <a:rPr lang="en-US" altLang="x-none" smtClean="0"/>
              <a:pPr/>
              <a:t>‹#›</a:t>
            </a:fld>
            <a:endParaRPr lang="en-US" altLang="x-none"/>
          </a:p>
        </p:txBody>
      </p:sp>
    </p:spTree>
    <p:extLst>
      <p:ext uri="{BB962C8B-B14F-4D97-AF65-F5344CB8AC3E}">
        <p14:creationId xmlns:p14="http://schemas.microsoft.com/office/powerpoint/2010/main" val="356924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RANSITION 1">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143500"/>
          </a:xfrm>
        </p:spPr>
        <p:txBody>
          <a:bodyPr/>
          <a:lstStyle/>
          <a:p>
            <a:pPr lvl="0"/>
            <a:r>
              <a:rPr lang="en-US" noProof="0"/>
              <a:t>Drag picture to placeholder or click icon to add</a:t>
            </a:r>
          </a:p>
        </p:txBody>
      </p:sp>
      <p:sp>
        <p:nvSpPr>
          <p:cNvPr id="9" name="Title 1"/>
          <p:cNvSpPr>
            <a:spLocks noGrp="1"/>
          </p:cNvSpPr>
          <p:nvPr>
            <p:ph type="ctrTitle"/>
          </p:nvPr>
        </p:nvSpPr>
        <p:spPr>
          <a:xfrm>
            <a:off x="2374428" y="1953973"/>
            <a:ext cx="6206428" cy="1102519"/>
          </a:xfrm>
        </p:spPr>
        <p:txBody>
          <a:bodyPr>
            <a:noAutofit/>
          </a:bodyPr>
          <a:lstStyle>
            <a:lvl1pPr algn="l">
              <a:defRPr sz="4800" b="1">
                <a:solidFill>
                  <a:schemeClr val="bg1"/>
                </a:solidFill>
                <a:latin typeface="Proxima Nova"/>
                <a:cs typeface="Proxima Nova"/>
              </a:defRPr>
            </a:lvl1pPr>
          </a:lstStyle>
          <a:p>
            <a:r>
              <a:rPr lang="en-US"/>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r>
              <a:rPr lang="en-US" altLang="x-none"/>
              <a:t>2/9/18</a:t>
            </a:r>
          </a:p>
        </p:txBody>
      </p:sp>
      <p:sp>
        <p:nvSpPr>
          <p:cNvPr id="5" name="Footer Placeholder 4"/>
          <p:cNvSpPr>
            <a:spLocks noGrp="1"/>
          </p:cNvSpPr>
          <p:nvPr>
            <p:ph type="ftr" sz="quarter" idx="15"/>
          </p:nvPr>
        </p:nvSpPr>
        <p:spPr/>
        <p:txBody>
          <a:bodyPr/>
          <a:lstStyle>
            <a:lvl1pPr>
              <a:defRPr/>
            </a:lvl1pPr>
          </a:lstStyle>
          <a:p>
            <a:pPr>
              <a:defRPr/>
            </a:pPr>
            <a:r>
              <a:rPr lang="en-US"/>
              <a:t>Reality-Based Leadership</a:t>
            </a:r>
          </a:p>
        </p:txBody>
      </p:sp>
      <p:sp>
        <p:nvSpPr>
          <p:cNvPr id="6" name="Slide Number Placeholder 5"/>
          <p:cNvSpPr>
            <a:spLocks noGrp="1"/>
          </p:cNvSpPr>
          <p:nvPr>
            <p:ph type="sldNum" sz="quarter" idx="16"/>
          </p:nvPr>
        </p:nvSpPr>
        <p:spPr/>
        <p:txBody>
          <a:bodyPr/>
          <a:lstStyle>
            <a:lvl1pPr>
              <a:defRPr/>
            </a:lvl1pPr>
          </a:lstStyle>
          <a:p>
            <a:fld id="{CB2E4323-3D63-9549-B2D1-5E22C101CD18}" type="slidenum">
              <a:rPr lang="en-US" altLang="x-none"/>
              <a:pPr/>
              <a:t>‹#›</a:t>
            </a:fld>
            <a:endParaRPr lang="en-US" altLang="x-none"/>
          </a:p>
        </p:txBody>
      </p:sp>
      <p:sp>
        <p:nvSpPr>
          <p:cNvPr id="10" name="Title 2"/>
          <p:cNvSpPr txBox="1">
            <a:spLocks/>
          </p:cNvSpPr>
          <p:nvPr userDrawn="1"/>
        </p:nvSpPr>
        <p:spPr bwMode="auto">
          <a:xfrm>
            <a:off x="2374900" y="1852613"/>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endParaRPr lang="en-US" altLang="x-none" b="1" i="0" dirty="0">
              <a:solidFill>
                <a:schemeClr val="bg1"/>
              </a:solidFill>
              <a:latin typeface="Avenir Black" charset="0"/>
              <a:ea typeface="Avenir Black" charset="0"/>
              <a:cs typeface="Avenir Black" charset="0"/>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3383" y="-1064862"/>
            <a:ext cx="10228890" cy="7671668"/>
          </a:xfrm>
          <a:prstGeom prst="rect">
            <a:avLst/>
          </a:prstGeom>
        </p:spPr>
      </p:pic>
      <p:sp>
        <p:nvSpPr>
          <p:cNvPr id="11" name="Rectangle 10"/>
          <p:cNvSpPr/>
          <p:nvPr userDrawn="1"/>
        </p:nvSpPr>
        <p:spPr>
          <a:xfrm>
            <a:off x="1931988" y="8080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2">
    <p:spTree>
      <p:nvGrpSpPr>
        <p:cNvPr id="1" name=""/>
        <p:cNvGrpSpPr/>
        <p:nvPr/>
      </p:nvGrpSpPr>
      <p:grpSpPr>
        <a:xfrm>
          <a:off x="0" y="0"/>
          <a:ext cx="0" cy="0"/>
          <a:chOff x="0" y="0"/>
          <a:chExt cx="0" cy="0"/>
        </a:xfrm>
      </p:grpSpPr>
      <p:sp>
        <p:nvSpPr>
          <p:cNvPr id="10" name="Title 2"/>
          <p:cNvSpPr txBox="1">
            <a:spLocks/>
          </p:cNvSpPr>
          <p:nvPr userDrawn="1"/>
        </p:nvSpPr>
        <p:spPr bwMode="auto">
          <a:xfrm>
            <a:off x="2109303" y="1909762"/>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r>
              <a:rPr lang="en-US" altLang="x-none" b="1" i="0" dirty="0">
                <a:solidFill>
                  <a:schemeClr val="bg1"/>
                </a:solidFill>
                <a:latin typeface="Avenir Black" charset="0"/>
                <a:ea typeface="Avenir Black" charset="0"/>
                <a:cs typeface="Avenir Black" charset="0"/>
              </a:rPr>
              <a:t>TITLE</a:t>
            </a:r>
          </a:p>
        </p:txBody>
      </p:sp>
      <p:sp>
        <p:nvSpPr>
          <p:cNvPr id="11" name="Rectangle 10"/>
          <p:cNvSpPr/>
          <p:nvPr userDrawn="1"/>
        </p:nvSpPr>
        <p:spPr>
          <a:xfrm>
            <a:off x="1931988" y="8080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81" y="-1088266"/>
            <a:ext cx="9463706" cy="7097780"/>
          </a:xfrm>
          <a:prstGeom prst="rect">
            <a:avLst/>
          </a:prstGeom>
        </p:spPr>
      </p:pic>
      <p:sp>
        <p:nvSpPr>
          <p:cNvPr id="14" name="Title 2"/>
          <p:cNvSpPr txBox="1">
            <a:spLocks/>
          </p:cNvSpPr>
          <p:nvPr userDrawn="1"/>
        </p:nvSpPr>
        <p:spPr bwMode="auto">
          <a:xfrm>
            <a:off x="2527300" y="2005013"/>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endParaRPr lang="en-US" altLang="x-none" b="1" i="0" dirty="0">
              <a:solidFill>
                <a:schemeClr val="bg1"/>
              </a:solidFill>
              <a:latin typeface="Avenir Black" charset="0"/>
              <a:ea typeface="Avenir Black" charset="0"/>
              <a:cs typeface="Avenir Black" charset="0"/>
            </a:endParaRPr>
          </a:p>
        </p:txBody>
      </p:sp>
      <p:sp>
        <p:nvSpPr>
          <p:cNvPr id="15" name="Rectangle 14"/>
          <p:cNvSpPr/>
          <p:nvPr userDrawn="1"/>
        </p:nvSpPr>
        <p:spPr>
          <a:xfrm>
            <a:off x="2084388" y="9604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RANSITION 2">
    <p:spTree>
      <p:nvGrpSpPr>
        <p:cNvPr id="1" name=""/>
        <p:cNvGrpSpPr/>
        <p:nvPr/>
      </p:nvGrpSpPr>
      <p:grpSpPr>
        <a:xfrm>
          <a:off x="0" y="0"/>
          <a:ext cx="0" cy="0"/>
          <a:chOff x="0" y="0"/>
          <a:chExt cx="0" cy="0"/>
        </a:xfrm>
      </p:grpSpPr>
      <p:sp>
        <p:nvSpPr>
          <p:cNvPr id="10" name="Title 2"/>
          <p:cNvSpPr txBox="1">
            <a:spLocks/>
          </p:cNvSpPr>
          <p:nvPr userDrawn="1"/>
        </p:nvSpPr>
        <p:spPr bwMode="auto">
          <a:xfrm>
            <a:off x="2109303" y="1909762"/>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r>
              <a:rPr lang="en-US" altLang="x-none" b="1" i="0" dirty="0">
                <a:solidFill>
                  <a:schemeClr val="bg1"/>
                </a:solidFill>
                <a:latin typeface="Avenir Black" charset="0"/>
                <a:ea typeface="Avenir Black" charset="0"/>
                <a:cs typeface="Avenir Black" charset="0"/>
              </a:rPr>
              <a:t>TITLE</a:t>
            </a:r>
          </a:p>
        </p:txBody>
      </p:sp>
      <p:sp>
        <p:nvSpPr>
          <p:cNvPr id="11" name="Rectangle 10"/>
          <p:cNvSpPr/>
          <p:nvPr userDrawn="1"/>
        </p:nvSpPr>
        <p:spPr>
          <a:xfrm>
            <a:off x="1931988" y="8080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Title 2"/>
          <p:cNvSpPr txBox="1">
            <a:spLocks/>
          </p:cNvSpPr>
          <p:nvPr userDrawn="1"/>
        </p:nvSpPr>
        <p:spPr bwMode="auto">
          <a:xfrm>
            <a:off x="2527300" y="2005013"/>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endParaRPr lang="en-US" altLang="x-none" b="1" i="0" dirty="0">
              <a:solidFill>
                <a:schemeClr val="bg1"/>
              </a:solidFill>
              <a:latin typeface="Avenir Black" charset="0"/>
              <a:ea typeface="Avenir Black" charset="0"/>
              <a:cs typeface="Avenir Black"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6958" y="-1185153"/>
            <a:ext cx="9410183" cy="7057637"/>
          </a:xfrm>
          <a:prstGeom prst="rect">
            <a:avLst/>
          </a:prstGeom>
        </p:spPr>
      </p:pic>
      <p:sp>
        <p:nvSpPr>
          <p:cNvPr id="15" name="Rectangle 14"/>
          <p:cNvSpPr/>
          <p:nvPr userDrawn="1"/>
        </p:nvSpPr>
        <p:spPr>
          <a:xfrm>
            <a:off x="2084388" y="9604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RANSITION 2">
    <p:spTree>
      <p:nvGrpSpPr>
        <p:cNvPr id="1" name=""/>
        <p:cNvGrpSpPr/>
        <p:nvPr/>
      </p:nvGrpSpPr>
      <p:grpSpPr>
        <a:xfrm>
          <a:off x="0" y="0"/>
          <a:ext cx="0" cy="0"/>
          <a:chOff x="0" y="0"/>
          <a:chExt cx="0" cy="0"/>
        </a:xfrm>
      </p:grpSpPr>
      <p:sp>
        <p:nvSpPr>
          <p:cNvPr id="10" name="Title 2"/>
          <p:cNvSpPr txBox="1">
            <a:spLocks/>
          </p:cNvSpPr>
          <p:nvPr userDrawn="1"/>
        </p:nvSpPr>
        <p:spPr bwMode="auto">
          <a:xfrm>
            <a:off x="2109303" y="1909762"/>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r>
              <a:rPr lang="en-US" altLang="x-none" b="1" i="0" dirty="0">
                <a:solidFill>
                  <a:schemeClr val="bg1"/>
                </a:solidFill>
                <a:latin typeface="Avenir Black" charset="0"/>
                <a:ea typeface="Avenir Black" charset="0"/>
                <a:cs typeface="Avenir Black" charset="0"/>
              </a:rPr>
              <a:t>TITLE</a:t>
            </a:r>
          </a:p>
        </p:txBody>
      </p:sp>
      <p:sp>
        <p:nvSpPr>
          <p:cNvPr id="11" name="Rectangle 10"/>
          <p:cNvSpPr/>
          <p:nvPr userDrawn="1"/>
        </p:nvSpPr>
        <p:spPr>
          <a:xfrm>
            <a:off x="1931988" y="8080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Title 2"/>
          <p:cNvSpPr txBox="1">
            <a:spLocks/>
          </p:cNvSpPr>
          <p:nvPr userDrawn="1"/>
        </p:nvSpPr>
        <p:spPr bwMode="auto">
          <a:xfrm>
            <a:off x="2527300" y="2005013"/>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endParaRPr lang="en-US" altLang="x-none" b="1" i="0" dirty="0">
              <a:solidFill>
                <a:schemeClr val="bg1"/>
              </a:solidFill>
              <a:latin typeface="Avenir Black" charset="0"/>
              <a:ea typeface="Avenir Black" charset="0"/>
              <a:cs typeface="Avenir Black" charset="0"/>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3786" y="-659543"/>
            <a:ext cx="9789411" cy="7342059"/>
          </a:xfrm>
          <a:prstGeom prst="rect">
            <a:avLst/>
          </a:prstGeom>
        </p:spPr>
      </p:pic>
      <p:sp>
        <p:nvSpPr>
          <p:cNvPr id="15" name="Rectangle 14"/>
          <p:cNvSpPr/>
          <p:nvPr userDrawn="1"/>
        </p:nvSpPr>
        <p:spPr>
          <a:xfrm>
            <a:off x="2084388" y="9604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RANSITION 2">
    <p:spTree>
      <p:nvGrpSpPr>
        <p:cNvPr id="1" name=""/>
        <p:cNvGrpSpPr/>
        <p:nvPr/>
      </p:nvGrpSpPr>
      <p:grpSpPr>
        <a:xfrm>
          <a:off x="0" y="0"/>
          <a:ext cx="0" cy="0"/>
          <a:chOff x="0" y="0"/>
          <a:chExt cx="0" cy="0"/>
        </a:xfrm>
      </p:grpSpPr>
      <p:sp>
        <p:nvSpPr>
          <p:cNvPr id="10" name="Title 2"/>
          <p:cNvSpPr txBox="1">
            <a:spLocks/>
          </p:cNvSpPr>
          <p:nvPr userDrawn="1"/>
        </p:nvSpPr>
        <p:spPr bwMode="auto">
          <a:xfrm>
            <a:off x="2109303" y="1909762"/>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r>
              <a:rPr lang="en-US" altLang="x-none" b="1" i="0" dirty="0">
                <a:solidFill>
                  <a:schemeClr val="bg1"/>
                </a:solidFill>
                <a:latin typeface="Avenir Black" charset="0"/>
                <a:ea typeface="Avenir Black" charset="0"/>
                <a:cs typeface="Avenir Black" charset="0"/>
              </a:rPr>
              <a:t>TITLE</a:t>
            </a:r>
          </a:p>
        </p:txBody>
      </p:sp>
      <p:sp>
        <p:nvSpPr>
          <p:cNvPr id="11" name="Rectangle 10"/>
          <p:cNvSpPr/>
          <p:nvPr userDrawn="1"/>
        </p:nvSpPr>
        <p:spPr>
          <a:xfrm>
            <a:off x="1931988" y="8080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Title 2"/>
          <p:cNvSpPr txBox="1">
            <a:spLocks/>
          </p:cNvSpPr>
          <p:nvPr userDrawn="1"/>
        </p:nvSpPr>
        <p:spPr bwMode="auto">
          <a:xfrm>
            <a:off x="2527300" y="2005013"/>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endParaRPr lang="en-US" altLang="x-none" b="1" i="0" dirty="0">
              <a:solidFill>
                <a:schemeClr val="bg1"/>
              </a:solidFill>
              <a:latin typeface="Avenir Black" charset="0"/>
              <a:ea typeface="Avenir Black" charset="0"/>
              <a:cs typeface="Avenir Black"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464" y="-1776966"/>
            <a:ext cx="10862561" cy="8146922"/>
          </a:xfrm>
          <a:prstGeom prst="rect">
            <a:avLst/>
          </a:prstGeom>
        </p:spPr>
      </p:pic>
      <p:sp>
        <p:nvSpPr>
          <p:cNvPr id="15" name="Rectangle 14"/>
          <p:cNvSpPr/>
          <p:nvPr userDrawn="1"/>
        </p:nvSpPr>
        <p:spPr>
          <a:xfrm>
            <a:off x="2084388" y="9604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RANSITION 2">
    <p:spTree>
      <p:nvGrpSpPr>
        <p:cNvPr id="1" name=""/>
        <p:cNvGrpSpPr/>
        <p:nvPr/>
      </p:nvGrpSpPr>
      <p:grpSpPr>
        <a:xfrm>
          <a:off x="0" y="0"/>
          <a:ext cx="0" cy="0"/>
          <a:chOff x="0" y="0"/>
          <a:chExt cx="0" cy="0"/>
        </a:xfrm>
      </p:grpSpPr>
      <p:sp>
        <p:nvSpPr>
          <p:cNvPr id="10" name="Title 2"/>
          <p:cNvSpPr txBox="1">
            <a:spLocks/>
          </p:cNvSpPr>
          <p:nvPr userDrawn="1"/>
        </p:nvSpPr>
        <p:spPr bwMode="auto">
          <a:xfrm>
            <a:off x="2109303" y="1909762"/>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r>
              <a:rPr lang="en-US" altLang="x-none" b="1" i="0" dirty="0">
                <a:solidFill>
                  <a:schemeClr val="bg1"/>
                </a:solidFill>
                <a:latin typeface="Avenir Black" charset="0"/>
                <a:ea typeface="Avenir Black" charset="0"/>
                <a:cs typeface="Avenir Black" charset="0"/>
              </a:rPr>
              <a:t>TITLE</a:t>
            </a:r>
          </a:p>
        </p:txBody>
      </p:sp>
      <p:sp>
        <p:nvSpPr>
          <p:cNvPr id="11" name="Rectangle 10"/>
          <p:cNvSpPr/>
          <p:nvPr userDrawn="1"/>
        </p:nvSpPr>
        <p:spPr>
          <a:xfrm>
            <a:off x="1931988" y="8080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Title 2"/>
          <p:cNvSpPr txBox="1">
            <a:spLocks/>
          </p:cNvSpPr>
          <p:nvPr userDrawn="1"/>
        </p:nvSpPr>
        <p:spPr bwMode="auto">
          <a:xfrm>
            <a:off x="2527300" y="2005013"/>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endParaRPr lang="en-US" altLang="x-none" b="1" i="0" dirty="0">
              <a:solidFill>
                <a:schemeClr val="bg1"/>
              </a:solidFill>
              <a:latin typeface="Avenir Black" charset="0"/>
              <a:ea typeface="Avenir Black" charset="0"/>
              <a:cs typeface="Avenir Black"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8977" y="-1130965"/>
            <a:ext cx="9983972" cy="7487980"/>
          </a:xfrm>
          <a:prstGeom prst="rect">
            <a:avLst/>
          </a:prstGeom>
        </p:spPr>
      </p:pic>
      <p:sp>
        <p:nvSpPr>
          <p:cNvPr id="15" name="Rectangle 14"/>
          <p:cNvSpPr/>
          <p:nvPr userDrawn="1"/>
        </p:nvSpPr>
        <p:spPr>
          <a:xfrm>
            <a:off x="2084388" y="9604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3">
    <p:spTree>
      <p:nvGrpSpPr>
        <p:cNvPr id="1" name=""/>
        <p:cNvGrpSpPr/>
        <p:nvPr/>
      </p:nvGrpSpPr>
      <p:grpSpPr>
        <a:xfrm>
          <a:off x="0" y="0"/>
          <a:ext cx="0" cy="0"/>
          <a:chOff x="0" y="0"/>
          <a:chExt cx="0" cy="0"/>
        </a:xfrm>
      </p:grpSpPr>
      <p:pic>
        <p:nvPicPr>
          <p:cNvPr id="9" name="Picture 8" descr="Cy-Deck-Breaker1.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3109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0" y="-131097"/>
            <a:ext cx="9144000" cy="6858000"/>
          </a:xfrm>
          <a:prstGeom prst="rect">
            <a:avLst/>
          </a:prstGeom>
        </p:spPr>
      </p:pic>
      <p:sp>
        <p:nvSpPr>
          <p:cNvPr id="13" name="Title 2"/>
          <p:cNvSpPr txBox="1">
            <a:spLocks/>
          </p:cNvSpPr>
          <p:nvPr userDrawn="1"/>
        </p:nvSpPr>
        <p:spPr bwMode="auto">
          <a:xfrm>
            <a:off x="2527300" y="2005013"/>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endParaRPr lang="en-US" altLang="x-none" b="1" i="0" dirty="0">
              <a:solidFill>
                <a:schemeClr val="bg1"/>
              </a:solidFill>
              <a:latin typeface="Avenir Black" charset="0"/>
              <a:ea typeface="Avenir Black" charset="0"/>
              <a:cs typeface="Avenir Black" charset="0"/>
            </a:endParaRPr>
          </a:p>
        </p:txBody>
      </p:sp>
      <p:sp>
        <p:nvSpPr>
          <p:cNvPr id="16" name="Rectangle 15"/>
          <p:cNvSpPr/>
          <p:nvPr userDrawn="1"/>
        </p:nvSpPr>
        <p:spPr>
          <a:xfrm>
            <a:off x="2084388" y="9604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LE 7">
    <p:spTree>
      <p:nvGrpSpPr>
        <p:cNvPr id="1" name=""/>
        <p:cNvGrpSpPr/>
        <p:nvPr/>
      </p:nvGrpSpPr>
      <p:grpSpPr>
        <a:xfrm>
          <a:off x="0" y="0"/>
          <a:ext cx="0" cy="0"/>
          <a:chOff x="0" y="0"/>
          <a:chExt cx="0" cy="0"/>
        </a:xfrm>
      </p:grpSpPr>
      <p:pic>
        <p:nvPicPr>
          <p:cNvPr id="4" name="Picture 8" descr="Cy-Deck-Breaker1.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3305176"/>
            <a:ext cx="7772400" cy="1021556"/>
          </a:xfrm>
        </p:spPr>
        <p:txBody>
          <a:bodyPr anchor="t"/>
          <a:lstStyle>
            <a:lvl1pPr algn="l">
              <a:defRPr sz="4000" b="1" i="0" cap="all">
                <a:solidFill>
                  <a:schemeClr val="bg1"/>
                </a:solidFill>
                <a:latin typeface="Avenir Black" charset="0"/>
                <a:ea typeface="Avenir Black" charset="0"/>
                <a:cs typeface="Avenir Black"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b="0" i="0">
                <a:solidFill>
                  <a:schemeClr val="bg1"/>
                </a:solidFill>
                <a:latin typeface="Avenir Book" charset="0"/>
                <a:ea typeface="Avenir Book" charset="0"/>
                <a:cs typeface="Avenir Book"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i="0">
                <a:solidFill>
                  <a:schemeClr val="bg1"/>
                </a:solidFill>
                <a:latin typeface="Avenir Book" charset="0"/>
                <a:ea typeface="Avenir Book" charset="0"/>
                <a:cs typeface="Avenir Book" charset="0"/>
              </a:defRPr>
            </a:lvl1pPr>
          </a:lstStyle>
          <a:p>
            <a:r>
              <a:rPr lang="en-US" altLang="x-none"/>
              <a:t>2/9/18</a:t>
            </a:r>
            <a:endParaRPr lang="en-US" altLang="x-none" dirty="0"/>
          </a:p>
        </p:txBody>
      </p:sp>
      <p:sp>
        <p:nvSpPr>
          <p:cNvPr id="6" name="Footer Placeholder 4"/>
          <p:cNvSpPr>
            <a:spLocks noGrp="1"/>
          </p:cNvSpPr>
          <p:nvPr>
            <p:ph type="ftr" sz="quarter" idx="11"/>
          </p:nvPr>
        </p:nvSpPr>
        <p:spPr/>
        <p:txBody>
          <a:bodyPr/>
          <a:lstStyle>
            <a:lvl1pPr>
              <a:defRPr b="0" i="0">
                <a:solidFill>
                  <a:schemeClr val="bg1"/>
                </a:solidFill>
                <a:latin typeface="Avenir Book" charset="0"/>
                <a:ea typeface="Avenir Book" charset="0"/>
                <a:cs typeface="Avenir Book" charset="0"/>
              </a:defRPr>
            </a:lvl1pPr>
          </a:lstStyle>
          <a:p>
            <a:pPr>
              <a:defRPr/>
            </a:pPr>
            <a:r>
              <a:rPr lang="en-US" dirty="0"/>
              <a:t>Reality-Based Leadership</a:t>
            </a:r>
          </a:p>
        </p:txBody>
      </p:sp>
      <p:sp>
        <p:nvSpPr>
          <p:cNvPr id="7" name="Slide Number Placeholder 5"/>
          <p:cNvSpPr>
            <a:spLocks noGrp="1"/>
          </p:cNvSpPr>
          <p:nvPr>
            <p:ph type="sldNum" sz="quarter" idx="12"/>
          </p:nvPr>
        </p:nvSpPr>
        <p:spPr/>
        <p:txBody>
          <a:bodyPr/>
          <a:lstStyle>
            <a:lvl1pPr>
              <a:defRPr b="0" i="0">
                <a:solidFill>
                  <a:schemeClr val="bg1"/>
                </a:solidFill>
                <a:latin typeface="Avenir Book" charset="0"/>
                <a:ea typeface="Avenir Book" charset="0"/>
                <a:cs typeface="Avenir Book" charset="0"/>
              </a:defRPr>
            </a:lvl1pPr>
          </a:lstStyle>
          <a:p>
            <a:fld id="{7FD3744E-E0AB-DE45-A63F-BCEE64EECAEE}" type="slidenum">
              <a:rPr lang="en-US" altLang="x-none" smtClean="0"/>
              <a:pPr/>
              <a:t>‹#›</a:t>
            </a:fld>
            <a:endParaRPr lang="en-US" altLang="x-none" dirty="0"/>
          </a:p>
        </p:txBody>
      </p:sp>
    </p:spTree>
    <p:extLst>
      <p:ext uri="{BB962C8B-B14F-4D97-AF65-F5344CB8AC3E}">
        <p14:creationId xmlns:p14="http://schemas.microsoft.com/office/powerpoint/2010/main" val="206248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LE 8">
    <p:spTree>
      <p:nvGrpSpPr>
        <p:cNvPr id="1" name=""/>
        <p:cNvGrpSpPr/>
        <p:nvPr/>
      </p:nvGrpSpPr>
      <p:grpSpPr>
        <a:xfrm>
          <a:off x="0" y="0"/>
          <a:ext cx="0" cy="0"/>
          <a:chOff x="0" y="0"/>
          <a:chExt cx="0" cy="0"/>
        </a:xfrm>
      </p:grpSpPr>
      <p:pic>
        <p:nvPicPr>
          <p:cNvPr id="4" name="Picture 9" descr="Title-Blank1.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3305176"/>
            <a:ext cx="7772400" cy="1021556"/>
          </a:xfrm>
        </p:spPr>
        <p:txBody>
          <a:bodyPr anchor="t"/>
          <a:lstStyle>
            <a:lvl1pPr algn="l">
              <a:defRPr sz="4000" b="1" i="0" cap="all">
                <a:solidFill>
                  <a:schemeClr val="bg1"/>
                </a:solidFill>
                <a:latin typeface="Avenir Black" charset="0"/>
                <a:ea typeface="Avenir Black" charset="0"/>
                <a:cs typeface="Avenir Black"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b="0" i="0">
                <a:solidFill>
                  <a:schemeClr val="bg1"/>
                </a:solidFill>
                <a:latin typeface="Avenir Book" charset="0"/>
                <a:ea typeface="Avenir Book" charset="0"/>
                <a:cs typeface="Avenir Book"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i="0">
                <a:solidFill>
                  <a:schemeClr val="bg1"/>
                </a:solidFill>
                <a:latin typeface="Avenir Book" charset="0"/>
                <a:ea typeface="Avenir Book" charset="0"/>
                <a:cs typeface="Avenir Book" charset="0"/>
              </a:defRPr>
            </a:lvl1pPr>
          </a:lstStyle>
          <a:p>
            <a:r>
              <a:rPr lang="en-US" altLang="x-none"/>
              <a:t>2/9/18</a:t>
            </a:r>
            <a:endParaRPr lang="en-US" altLang="x-none" dirty="0"/>
          </a:p>
        </p:txBody>
      </p:sp>
      <p:sp>
        <p:nvSpPr>
          <p:cNvPr id="6" name="Footer Placeholder 4"/>
          <p:cNvSpPr>
            <a:spLocks noGrp="1"/>
          </p:cNvSpPr>
          <p:nvPr>
            <p:ph type="ftr" sz="quarter" idx="11"/>
          </p:nvPr>
        </p:nvSpPr>
        <p:spPr/>
        <p:txBody>
          <a:bodyPr/>
          <a:lstStyle>
            <a:lvl1pPr>
              <a:defRPr b="0" i="0">
                <a:solidFill>
                  <a:schemeClr val="bg1"/>
                </a:solidFill>
                <a:latin typeface="Avenir Book" charset="0"/>
                <a:ea typeface="Avenir Book" charset="0"/>
                <a:cs typeface="Avenir Book" charset="0"/>
              </a:defRPr>
            </a:lvl1pPr>
          </a:lstStyle>
          <a:p>
            <a:pPr>
              <a:defRPr/>
            </a:pPr>
            <a:r>
              <a:rPr lang="en-US" dirty="0"/>
              <a:t>Reality-Based Leadership</a:t>
            </a:r>
          </a:p>
        </p:txBody>
      </p:sp>
      <p:sp>
        <p:nvSpPr>
          <p:cNvPr id="7" name="Slide Number Placeholder 5"/>
          <p:cNvSpPr>
            <a:spLocks noGrp="1"/>
          </p:cNvSpPr>
          <p:nvPr>
            <p:ph type="sldNum" sz="quarter" idx="12"/>
          </p:nvPr>
        </p:nvSpPr>
        <p:spPr/>
        <p:txBody>
          <a:bodyPr/>
          <a:lstStyle>
            <a:lvl1pPr>
              <a:defRPr b="0" i="0">
                <a:solidFill>
                  <a:schemeClr val="bg1"/>
                </a:solidFill>
                <a:latin typeface="Avenir Book" charset="0"/>
                <a:ea typeface="Avenir Book" charset="0"/>
                <a:cs typeface="Avenir Book" charset="0"/>
              </a:defRPr>
            </a:lvl1pPr>
          </a:lstStyle>
          <a:p>
            <a:fld id="{34E34343-DADC-B746-81F0-D41730039AB1}" type="slidenum">
              <a:rPr lang="en-US" altLang="x-none" smtClean="0"/>
              <a:pPr/>
              <a:t>‹#›</a:t>
            </a:fld>
            <a:endParaRPr lang="en-US" altLang="x-none" dirty="0"/>
          </a:p>
        </p:txBody>
      </p:sp>
    </p:spTree>
    <p:extLst>
      <p:ext uri="{BB962C8B-B14F-4D97-AF65-F5344CB8AC3E}">
        <p14:creationId xmlns:p14="http://schemas.microsoft.com/office/powerpoint/2010/main" val="1594469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NTERIOR 1">
    <p:spTree>
      <p:nvGrpSpPr>
        <p:cNvPr id="1" name=""/>
        <p:cNvGrpSpPr/>
        <p:nvPr/>
      </p:nvGrpSpPr>
      <p:grpSpPr>
        <a:xfrm>
          <a:off x="0" y="0"/>
          <a:ext cx="0" cy="0"/>
          <a:chOff x="0" y="0"/>
          <a:chExt cx="0" cy="0"/>
        </a:xfrm>
      </p:grpSpPr>
      <p:pic>
        <p:nvPicPr>
          <p:cNvPr id="9" name="Picture 8" descr="Cy-Deck-Breaker1.png"/>
          <p:cNvPicPr>
            <a:picLocks noChangeAspect="1"/>
          </p:cNvPicPr>
          <p:nvPr userDrawn="1"/>
        </p:nvPicPr>
        <p:blipFill rotWithShape="1">
          <a:blip r:embed="rId2" cstate="email">
            <a:extLst>
              <a:ext uri="{28A0092B-C50C-407E-A947-70E740481C1C}">
                <a14:useLocalDpi xmlns:a14="http://schemas.microsoft.com/office/drawing/2010/main"/>
              </a:ext>
            </a:extLst>
          </a:blip>
          <a:srcRect b="78604"/>
          <a:stretch/>
        </p:blipFill>
        <p:spPr bwMode="auto">
          <a:xfrm>
            <a:off x="0" y="4591652"/>
            <a:ext cx="9144000" cy="11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92100" y="-82550"/>
            <a:ext cx="8521700" cy="735013"/>
          </a:xfrm>
          <a:prstGeom prst="rect">
            <a:avLst/>
          </a:prstGeom>
          <a:noFill/>
          <a:ln w="19050"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p:txBody>
          <a:bodyPr/>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p:cNvSpPr>
            <a:spLocks noGrp="1"/>
          </p:cNvSpPr>
          <p:nvPr>
            <p:ph type="title"/>
          </p:nvPr>
        </p:nvSpPr>
        <p:spPr bwMode="auto">
          <a:xfrm>
            <a:off x="366811" y="172128"/>
            <a:ext cx="6775450"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i="0">
                <a:latin typeface="Avenir Black" charset="0"/>
                <a:ea typeface="Avenir Black" charset="0"/>
                <a:cs typeface="Avenir Black" charset="0"/>
              </a:defRPr>
            </a:lvl1pPr>
          </a:lstStyle>
          <a:p>
            <a:pPr lvl="0"/>
            <a:r>
              <a:rPr lang="en-US"/>
              <a:t>Click to edit Master title style</a:t>
            </a:r>
            <a:endParaRPr lang="en-US" dirty="0"/>
          </a:p>
        </p:txBody>
      </p:sp>
      <p:sp>
        <p:nvSpPr>
          <p:cNvPr id="6" name="Date Placeholder 3"/>
          <p:cNvSpPr>
            <a:spLocks noGrp="1"/>
          </p:cNvSpPr>
          <p:nvPr>
            <p:ph type="dt" sz="half" idx="10"/>
          </p:nvPr>
        </p:nvSpPr>
        <p:spPr/>
        <p:txBody>
          <a:bodyPr/>
          <a:lstStyle>
            <a:lvl1pPr>
              <a:defRPr b="0" i="0">
                <a:solidFill>
                  <a:schemeClr val="bg1"/>
                </a:solidFill>
                <a:latin typeface="Avenir Book" charset="0"/>
                <a:ea typeface="Avenir Book" charset="0"/>
                <a:cs typeface="Avenir Book" charset="0"/>
              </a:defRPr>
            </a:lvl1pPr>
          </a:lstStyle>
          <a:p>
            <a:r>
              <a:rPr lang="en-US" altLang="x-none"/>
              <a:t>2/9/18</a:t>
            </a:r>
            <a:endParaRPr lang="en-US" altLang="x-none" dirty="0"/>
          </a:p>
        </p:txBody>
      </p:sp>
      <p:sp>
        <p:nvSpPr>
          <p:cNvPr id="7" name="Footer Placeholder 4"/>
          <p:cNvSpPr>
            <a:spLocks noGrp="1"/>
          </p:cNvSpPr>
          <p:nvPr>
            <p:ph type="ftr" sz="quarter" idx="11"/>
          </p:nvPr>
        </p:nvSpPr>
        <p:spPr/>
        <p:txBody>
          <a:bodyPr/>
          <a:lstStyle>
            <a:lvl1pPr>
              <a:defRPr b="0" i="0">
                <a:solidFill>
                  <a:schemeClr val="bg1"/>
                </a:solidFill>
                <a:latin typeface="Avenir Book" charset="0"/>
                <a:ea typeface="Avenir Book" charset="0"/>
                <a:cs typeface="Avenir Book" charset="0"/>
              </a:defRPr>
            </a:lvl1pPr>
          </a:lstStyle>
          <a:p>
            <a:pPr>
              <a:defRPr/>
            </a:pPr>
            <a:r>
              <a:rPr lang="en-US" dirty="0"/>
              <a:t>Reality-Based Leadership</a:t>
            </a:r>
          </a:p>
        </p:txBody>
      </p:sp>
      <p:sp>
        <p:nvSpPr>
          <p:cNvPr id="8" name="Slide Number Placeholder 5"/>
          <p:cNvSpPr>
            <a:spLocks noGrp="1"/>
          </p:cNvSpPr>
          <p:nvPr>
            <p:ph type="sldNum" sz="quarter" idx="12"/>
          </p:nvPr>
        </p:nvSpPr>
        <p:spPr/>
        <p:txBody>
          <a:bodyPr/>
          <a:lstStyle>
            <a:lvl1pPr>
              <a:defRPr b="0" i="0">
                <a:solidFill>
                  <a:schemeClr val="bg1"/>
                </a:solidFill>
                <a:latin typeface="Avenir Book" charset="0"/>
                <a:ea typeface="Avenir Book" charset="0"/>
                <a:cs typeface="Avenir Book" charset="0"/>
              </a:defRPr>
            </a:lvl1pPr>
          </a:lstStyle>
          <a:p>
            <a:fld id="{B61A75B3-5F8D-2B46-BB6E-4E82720F26EF}" type="slidenum">
              <a:rPr lang="en-US" altLang="x-none" smtClean="0"/>
              <a:pPr/>
              <a:t>‹#›</a:t>
            </a:fld>
            <a:endParaRPr lang="en-US" altLang="x-non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3" name="Picture 7" descr="Title-Cy-Blank.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1" y="1802097"/>
            <a:ext cx="3059827" cy="977203"/>
          </a:xfrm>
        </p:spPr>
        <p:txBody>
          <a:bodyPr/>
          <a:lstStyle>
            <a:lvl1pPr algn="ctr">
              <a:defRPr b="1" i="0">
                <a:solidFill>
                  <a:schemeClr val="bg1"/>
                </a:solidFill>
                <a:latin typeface="Avenir Black" charset="0"/>
                <a:ea typeface="Avenir Black" charset="0"/>
                <a:cs typeface="Avenir Black" charset="0"/>
              </a:defRPr>
            </a:lvl1p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b="0" i="0">
                <a:latin typeface="Avenir Book" charset="0"/>
                <a:ea typeface="Avenir Book" charset="0"/>
                <a:cs typeface="Avenir Book" charset="0"/>
              </a:defRPr>
            </a:lvl1pPr>
          </a:lstStyle>
          <a:p>
            <a:r>
              <a:rPr lang="en-US" altLang="x-none"/>
              <a:t>2/9/18</a:t>
            </a:r>
            <a:endParaRPr lang="en-US" altLang="x-none" dirty="0"/>
          </a:p>
        </p:txBody>
      </p:sp>
      <p:sp>
        <p:nvSpPr>
          <p:cNvPr id="5" name="Footer Placeholder 3"/>
          <p:cNvSpPr>
            <a:spLocks noGrp="1"/>
          </p:cNvSpPr>
          <p:nvPr>
            <p:ph type="ftr" sz="quarter" idx="11"/>
          </p:nvPr>
        </p:nvSpPr>
        <p:spPr/>
        <p:txBody>
          <a:bodyPr/>
          <a:lstStyle>
            <a:lvl1pPr>
              <a:defRPr b="0" i="0">
                <a:latin typeface="Avenir Book" charset="0"/>
                <a:ea typeface="Avenir Book" charset="0"/>
                <a:cs typeface="Avenir Book" charset="0"/>
              </a:defRPr>
            </a:lvl1pPr>
          </a:lstStyle>
          <a:p>
            <a:pPr>
              <a:defRPr/>
            </a:pPr>
            <a:r>
              <a:rPr lang="en-US" dirty="0"/>
              <a:t>Reality-Based Leadership</a:t>
            </a:r>
          </a:p>
        </p:txBody>
      </p:sp>
      <p:sp>
        <p:nvSpPr>
          <p:cNvPr id="6" name="Slide Number Placeholder 4"/>
          <p:cNvSpPr>
            <a:spLocks noGrp="1"/>
          </p:cNvSpPr>
          <p:nvPr>
            <p:ph type="sldNum" sz="quarter" idx="12"/>
          </p:nvPr>
        </p:nvSpPr>
        <p:spPr/>
        <p:txBody>
          <a:bodyPr/>
          <a:lstStyle>
            <a:lvl1pPr>
              <a:defRPr b="0" i="0">
                <a:latin typeface="Avenir Book" charset="0"/>
                <a:ea typeface="Avenir Book" charset="0"/>
                <a:cs typeface="Avenir Book" charset="0"/>
              </a:defRPr>
            </a:lvl1pPr>
          </a:lstStyle>
          <a:p>
            <a:fld id="{DE6D1EE5-80FA-3B4E-A07F-933634C34DCD}" type="slidenum">
              <a:rPr lang="en-US" altLang="x-none" smtClean="0"/>
              <a:pPr/>
              <a:t>‹#›</a:t>
            </a:fld>
            <a:endParaRPr lang="en-US" altLang="x-none" dirty="0"/>
          </a:p>
        </p:txBody>
      </p:sp>
    </p:spTree>
    <p:extLst>
      <p:ext uri="{BB962C8B-B14F-4D97-AF65-F5344CB8AC3E}">
        <p14:creationId xmlns:p14="http://schemas.microsoft.com/office/powerpoint/2010/main" val="909539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INTERIOR 1">
    <p:spTree>
      <p:nvGrpSpPr>
        <p:cNvPr id="1" name=""/>
        <p:cNvGrpSpPr/>
        <p:nvPr/>
      </p:nvGrpSpPr>
      <p:grpSpPr>
        <a:xfrm>
          <a:off x="0" y="0"/>
          <a:ext cx="0" cy="0"/>
          <a:chOff x="0" y="0"/>
          <a:chExt cx="0" cy="0"/>
        </a:xfrm>
      </p:grpSpPr>
      <p:sp>
        <p:nvSpPr>
          <p:cNvPr id="5" name="Rectangle 4"/>
          <p:cNvSpPr/>
          <p:nvPr userDrawn="1"/>
        </p:nvSpPr>
        <p:spPr>
          <a:xfrm>
            <a:off x="292100" y="-82550"/>
            <a:ext cx="8521700" cy="735013"/>
          </a:xfrm>
          <a:prstGeom prst="rect">
            <a:avLst/>
          </a:prstGeom>
          <a:noFill/>
          <a:ln w="19050"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p:txBody>
          <a:bodyPr/>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p:cNvSpPr>
            <a:spLocks noGrp="1"/>
          </p:cNvSpPr>
          <p:nvPr>
            <p:ph type="title"/>
          </p:nvPr>
        </p:nvSpPr>
        <p:spPr bwMode="auto">
          <a:xfrm>
            <a:off x="366811" y="172128"/>
            <a:ext cx="6775450"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i="0">
                <a:latin typeface="Avenir Black" charset="0"/>
                <a:ea typeface="Avenir Black" charset="0"/>
                <a:cs typeface="Avenir Black" charset="0"/>
              </a:defRPr>
            </a:lvl1pPr>
          </a:lstStyle>
          <a:p>
            <a:pPr lvl="0"/>
            <a:r>
              <a:rPr lang="en-US"/>
              <a:t>Click to edit Master title style</a:t>
            </a:r>
            <a:endParaRPr lang="en-US" dirty="0"/>
          </a:p>
        </p:txBody>
      </p:sp>
      <p:sp>
        <p:nvSpPr>
          <p:cNvPr id="6" name="Date Placeholder 3"/>
          <p:cNvSpPr>
            <a:spLocks noGrp="1"/>
          </p:cNvSpPr>
          <p:nvPr>
            <p:ph type="dt" sz="half" idx="10"/>
          </p:nvPr>
        </p:nvSpPr>
        <p:spPr/>
        <p:txBody>
          <a:bodyPr/>
          <a:lstStyle>
            <a:lvl1pPr>
              <a:defRPr b="0" i="0">
                <a:solidFill>
                  <a:schemeClr val="bg1"/>
                </a:solidFill>
                <a:latin typeface="Avenir Book" charset="0"/>
                <a:ea typeface="Avenir Book" charset="0"/>
                <a:cs typeface="Avenir Book" charset="0"/>
              </a:defRPr>
            </a:lvl1pPr>
          </a:lstStyle>
          <a:p>
            <a:r>
              <a:rPr lang="en-US" altLang="x-none"/>
              <a:t>2/9/18</a:t>
            </a:r>
            <a:endParaRPr lang="en-US" altLang="x-none" dirty="0"/>
          </a:p>
        </p:txBody>
      </p:sp>
      <p:pic>
        <p:nvPicPr>
          <p:cNvPr id="10" name="Picture 9" descr="Title-Blank1.jpg"/>
          <p:cNvPicPr>
            <a:picLocks noChangeAspect="1"/>
          </p:cNvPicPr>
          <p:nvPr userDrawn="1"/>
        </p:nvPicPr>
        <p:blipFill rotWithShape="1">
          <a:blip r:embed="rId2">
            <a:extLst>
              <a:ext uri="{28A0092B-C50C-407E-A947-70E740481C1C}">
                <a14:useLocalDpi xmlns:a14="http://schemas.microsoft.com/office/drawing/2010/main"/>
              </a:ext>
            </a:extLst>
          </a:blip>
          <a:srcRect b="80031"/>
          <a:stretch/>
        </p:blipFill>
        <p:spPr bwMode="auto">
          <a:xfrm>
            <a:off x="0" y="4594225"/>
            <a:ext cx="91440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11"/>
          </p:nvPr>
        </p:nvSpPr>
        <p:spPr/>
        <p:txBody>
          <a:bodyPr/>
          <a:lstStyle>
            <a:lvl1pPr>
              <a:defRPr b="0" i="0">
                <a:solidFill>
                  <a:schemeClr val="bg1"/>
                </a:solidFill>
                <a:latin typeface="Avenir Book" charset="0"/>
                <a:ea typeface="Avenir Book" charset="0"/>
                <a:cs typeface="Avenir Book" charset="0"/>
              </a:defRPr>
            </a:lvl1pPr>
          </a:lstStyle>
          <a:p>
            <a:pPr>
              <a:defRPr/>
            </a:pPr>
            <a:r>
              <a:rPr lang="en-US" dirty="0"/>
              <a:t>Reality-Based Leadership</a:t>
            </a:r>
          </a:p>
        </p:txBody>
      </p:sp>
      <p:sp>
        <p:nvSpPr>
          <p:cNvPr id="8" name="Slide Number Placeholder 5"/>
          <p:cNvSpPr>
            <a:spLocks noGrp="1"/>
          </p:cNvSpPr>
          <p:nvPr>
            <p:ph type="sldNum" sz="quarter" idx="12"/>
          </p:nvPr>
        </p:nvSpPr>
        <p:spPr/>
        <p:txBody>
          <a:bodyPr/>
          <a:lstStyle>
            <a:lvl1pPr>
              <a:defRPr b="0" i="0">
                <a:solidFill>
                  <a:schemeClr val="bg1"/>
                </a:solidFill>
                <a:latin typeface="Avenir Book" charset="0"/>
                <a:ea typeface="Avenir Book" charset="0"/>
                <a:cs typeface="Avenir Book" charset="0"/>
              </a:defRPr>
            </a:lvl1pPr>
          </a:lstStyle>
          <a:p>
            <a:fld id="{B61A75B3-5F8D-2B46-BB6E-4E82720F26EF}" type="slidenum">
              <a:rPr lang="en-US" altLang="x-none" smtClean="0"/>
              <a:pPr/>
              <a:t>‹#›</a:t>
            </a:fld>
            <a:endParaRPr lang="en-US" altLang="x-non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2/9/18</a:t>
            </a:r>
          </a:p>
        </p:txBody>
      </p:sp>
      <p:sp>
        <p:nvSpPr>
          <p:cNvPr id="3" name="Footer Placeholder 2"/>
          <p:cNvSpPr>
            <a:spLocks noGrp="1"/>
          </p:cNvSpPr>
          <p:nvPr>
            <p:ph type="ftr" sz="quarter" idx="11"/>
          </p:nvPr>
        </p:nvSpPr>
        <p:spPr/>
        <p:txBody>
          <a:bodyPr/>
          <a:lstStyle/>
          <a:p>
            <a:r>
              <a:rPr lang="en-US"/>
              <a:t>Reality-Based Leadership</a:t>
            </a:r>
          </a:p>
        </p:txBody>
      </p:sp>
      <p:sp>
        <p:nvSpPr>
          <p:cNvPr id="4" name="Slide Number Placeholder 3"/>
          <p:cNvSpPr>
            <a:spLocks noGrp="1"/>
          </p:cNvSpPr>
          <p:nvPr>
            <p:ph type="sldNum" sz="quarter" idx="12"/>
          </p:nvPr>
        </p:nvSpPr>
        <p:spPr/>
        <p:txBody>
          <a:bodyPr/>
          <a:lstStyle/>
          <a:p>
            <a:fld id="{5FC5C00B-8A4C-3740-9B22-690BAF29865D}"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43535"/>
            <a:ext cx="9626600" cy="8800842"/>
          </a:xfrm>
          <a:prstGeom prst="rect">
            <a:avLst/>
          </a:prstGeom>
        </p:spPr>
      </p:pic>
      <p:sp>
        <p:nvSpPr>
          <p:cNvPr id="9" name="Rectangle 8"/>
          <p:cNvSpPr/>
          <p:nvPr userDrawn="1"/>
        </p:nvSpPr>
        <p:spPr>
          <a:xfrm>
            <a:off x="216310" y="-117986"/>
            <a:ext cx="8597490" cy="770450"/>
          </a:xfrm>
          <a:prstGeom prst="rect">
            <a:avLst/>
          </a:prstGeom>
          <a:solidFill>
            <a:srgbClr val="38B1AD">
              <a:alpha val="92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hasCustomPrompt="1"/>
          </p:nvPr>
        </p:nvSpPr>
        <p:spPr bwMode="auto">
          <a:xfrm>
            <a:off x="366810" y="172128"/>
            <a:ext cx="5856189"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i="0">
                <a:solidFill>
                  <a:schemeClr val="bg1"/>
                </a:solidFill>
                <a:latin typeface="Avenir Black" charset="0"/>
                <a:ea typeface="Avenir Black" charset="0"/>
                <a:cs typeface="Avenir Black" charset="0"/>
              </a:defRPr>
            </a:lvl1pPr>
          </a:lstStyle>
          <a:p>
            <a:pPr lvl="0"/>
            <a:r>
              <a:rPr lang="en-US" dirty="0"/>
              <a:t>CLICK TO EDIT MASTER TITLE STYLE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2/9/18</a:t>
            </a:r>
          </a:p>
        </p:txBody>
      </p:sp>
      <p:sp>
        <p:nvSpPr>
          <p:cNvPr id="3" name="Footer Placeholder 2"/>
          <p:cNvSpPr>
            <a:spLocks noGrp="1"/>
          </p:cNvSpPr>
          <p:nvPr>
            <p:ph type="ftr" sz="quarter" idx="11"/>
          </p:nvPr>
        </p:nvSpPr>
        <p:spPr/>
        <p:txBody>
          <a:bodyPr/>
          <a:lstStyle/>
          <a:p>
            <a:r>
              <a:rPr lang="en-US"/>
              <a:t>Reality-Based Leadership</a:t>
            </a:r>
          </a:p>
        </p:txBody>
      </p:sp>
      <p:sp>
        <p:nvSpPr>
          <p:cNvPr id="4" name="Slide Number Placeholder 3"/>
          <p:cNvSpPr>
            <a:spLocks noGrp="1"/>
          </p:cNvSpPr>
          <p:nvPr>
            <p:ph type="sldNum" sz="quarter" idx="12"/>
          </p:nvPr>
        </p:nvSpPr>
        <p:spPr/>
        <p:txBody>
          <a:bodyPr/>
          <a:lstStyle/>
          <a:p>
            <a:fld id="{5FC5C00B-8A4C-3740-9B22-690BAF29865D}"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00250"/>
            <a:ext cx="9144000" cy="9144000"/>
          </a:xfrm>
          <a:prstGeom prst="rect">
            <a:avLst/>
          </a:prstGeom>
        </p:spPr>
      </p:pic>
      <p:sp>
        <p:nvSpPr>
          <p:cNvPr id="10" name="Rectangle 9"/>
          <p:cNvSpPr/>
          <p:nvPr userDrawn="1"/>
        </p:nvSpPr>
        <p:spPr>
          <a:xfrm>
            <a:off x="216310" y="-117986"/>
            <a:ext cx="8597490" cy="770450"/>
          </a:xfrm>
          <a:prstGeom prst="rect">
            <a:avLst/>
          </a:prstGeom>
          <a:solidFill>
            <a:srgbClr val="38B1AD">
              <a:alpha val="92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hasCustomPrompt="1"/>
          </p:nvPr>
        </p:nvSpPr>
        <p:spPr bwMode="auto">
          <a:xfrm>
            <a:off x="366810" y="172128"/>
            <a:ext cx="5856189"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i="0">
                <a:solidFill>
                  <a:schemeClr val="bg1"/>
                </a:solidFill>
                <a:latin typeface="Avenir Black" charset="0"/>
                <a:ea typeface="Avenir Black" charset="0"/>
                <a:cs typeface="Avenir Black" charset="0"/>
              </a:defRPr>
            </a:lvl1pPr>
          </a:lstStyle>
          <a:p>
            <a:pPr lvl="0"/>
            <a:r>
              <a:rPr lang="en-US" dirty="0"/>
              <a:t>CLICK TO EDIT MASTER TITLE STYLE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2/9/18</a:t>
            </a:r>
          </a:p>
        </p:txBody>
      </p:sp>
      <p:sp>
        <p:nvSpPr>
          <p:cNvPr id="3" name="Footer Placeholder 2"/>
          <p:cNvSpPr>
            <a:spLocks noGrp="1"/>
          </p:cNvSpPr>
          <p:nvPr>
            <p:ph type="ftr" sz="quarter" idx="11"/>
          </p:nvPr>
        </p:nvSpPr>
        <p:spPr/>
        <p:txBody>
          <a:bodyPr/>
          <a:lstStyle/>
          <a:p>
            <a:r>
              <a:rPr lang="en-US"/>
              <a:t>Reality-Based Leadership</a:t>
            </a:r>
          </a:p>
        </p:txBody>
      </p:sp>
      <p:sp>
        <p:nvSpPr>
          <p:cNvPr id="4" name="Slide Number Placeholder 3"/>
          <p:cNvSpPr>
            <a:spLocks noGrp="1"/>
          </p:cNvSpPr>
          <p:nvPr>
            <p:ph type="sldNum" sz="quarter" idx="12"/>
          </p:nvPr>
        </p:nvSpPr>
        <p:spPr/>
        <p:txBody>
          <a:bodyPr/>
          <a:lstStyle/>
          <a:p>
            <a:fld id="{5FC5C00B-8A4C-3740-9B22-690BAF29865D}"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700" y="0"/>
            <a:ext cx="9448800" cy="51435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9700" y="-1619666"/>
            <a:ext cx="9626600" cy="8800842"/>
          </a:xfrm>
          <a:prstGeom prst="rect">
            <a:avLst/>
          </a:prstGeom>
        </p:spPr>
      </p:pic>
      <p:sp>
        <p:nvSpPr>
          <p:cNvPr id="10" name="Rectangle 9"/>
          <p:cNvSpPr/>
          <p:nvPr userDrawn="1"/>
        </p:nvSpPr>
        <p:spPr>
          <a:xfrm>
            <a:off x="216310" y="-117986"/>
            <a:ext cx="8597490" cy="770450"/>
          </a:xfrm>
          <a:prstGeom prst="rect">
            <a:avLst/>
          </a:prstGeom>
          <a:solidFill>
            <a:srgbClr val="FF7C7C">
              <a:alpha val="92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hasCustomPrompt="1"/>
          </p:nvPr>
        </p:nvSpPr>
        <p:spPr bwMode="auto">
          <a:xfrm>
            <a:off x="366810" y="172128"/>
            <a:ext cx="5856189"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i="0">
                <a:solidFill>
                  <a:schemeClr val="bg1"/>
                </a:solidFill>
                <a:latin typeface="Avenir Black" charset="0"/>
                <a:ea typeface="Avenir Black" charset="0"/>
                <a:cs typeface="Avenir Black" charset="0"/>
              </a:defRPr>
            </a:lvl1pPr>
          </a:lstStyle>
          <a:p>
            <a:pPr lvl="0"/>
            <a:r>
              <a:rPr lang="en-US" dirty="0"/>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2/9/18</a:t>
            </a:r>
          </a:p>
        </p:txBody>
      </p:sp>
      <p:sp>
        <p:nvSpPr>
          <p:cNvPr id="3" name="Footer Placeholder 2"/>
          <p:cNvSpPr>
            <a:spLocks noGrp="1"/>
          </p:cNvSpPr>
          <p:nvPr>
            <p:ph type="ftr" sz="quarter" idx="11"/>
          </p:nvPr>
        </p:nvSpPr>
        <p:spPr/>
        <p:txBody>
          <a:bodyPr/>
          <a:lstStyle/>
          <a:p>
            <a:r>
              <a:rPr lang="en-US"/>
              <a:t>Reality-Based Leadership</a:t>
            </a:r>
          </a:p>
        </p:txBody>
      </p:sp>
      <p:sp>
        <p:nvSpPr>
          <p:cNvPr id="4" name="Slide Number Placeholder 3"/>
          <p:cNvSpPr>
            <a:spLocks noGrp="1"/>
          </p:cNvSpPr>
          <p:nvPr>
            <p:ph type="sldNum" sz="quarter" idx="12"/>
          </p:nvPr>
        </p:nvSpPr>
        <p:spPr/>
        <p:txBody>
          <a:bodyPr/>
          <a:lstStyle/>
          <a:p>
            <a:fld id="{5FC5C00B-8A4C-3740-9B22-690BAF29865D}"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700" y="0"/>
            <a:ext cx="9448800" cy="51435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9700" y="-1922207"/>
            <a:ext cx="9639300" cy="9639300"/>
          </a:xfrm>
          <a:prstGeom prst="rect">
            <a:avLst/>
          </a:prstGeom>
        </p:spPr>
      </p:pic>
      <p:sp>
        <p:nvSpPr>
          <p:cNvPr id="11" name="Rectangle 10"/>
          <p:cNvSpPr/>
          <p:nvPr userDrawn="1"/>
        </p:nvSpPr>
        <p:spPr>
          <a:xfrm>
            <a:off x="216310" y="-117986"/>
            <a:ext cx="8597490" cy="770450"/>
          </a:xfrm>
          <a:prstGeom prst="rect">
            <a:avLst/>
          </a:prstGeom>
          <a:solidFill>
            <a:srgbClr val="FF7C7C">
              <a:alpha val="92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Placeholder 1"/>
          <p:cNvSpPr>
            <a:spLocks noGrp="1"/>
          </p:cNvSpPr>
          <p:nvPr>
            <p:ph type="title" hasCustomPrompt="1"/>
          </p:nvPr>
        </p:nvSpPr>
        <p:spPr bwMode="auto">
          <a:xfrm>
            <a:off x="366810" y="172128"/>
            <a:ext cx="5856189"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i="0">
                <a:solidFill>
                  <a:schemeClr val="bg1"/>
                </a:solidFill>
                <a:latin typeface="Avenir Black" charset="0"/>
                <a:ea typeface="Avenir Black" charset="0"/>
                <a:cs typeface="Avenir Black" charset="0"/>
              </a:defRPr>
            </a:lvl1pPr>
          </a:lstStyle>
          <a:p>
            <a:pPr lvl="0"/>
            <a:r>
              <a:rPr lang="en-US" dirty="0"/>
              <a:t>CLICK TO EDIT MASTER 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2/9/18</a:t>
            </a:r>
          </a:p>
        </p:txBody>
      </p:sp>
      <p:sp>
        <p:nvSpPr>
          <p:cNvPr id="3" name="Footer Placeholder 2"/>
          <p:cNvSpPr>
            <a:spLocks noGrp="1"/>
          </p:cNvSpPr>
          <p:nvPr>
            <p:ph type="ftr" sz="quarter" idx="11"/>
          </p:nvPr>
        </p:nvSpPr>
        <p:spPr/>
        <p:txBody>
          <a:bodyPr/>
          <a:lstStyle/>
          <a:p>
            <a:r>
              <a:rPr lang="en-US"/>
              <a:t>Reality-Based Leadership</a:t>
            </a:r>
          </a:p>
        </p:txBody>
      </p:sp>
      <p:sp>
        <p:nvSpPr>
          <p:cNvPr id="4" name="Slide Number Placeholder 3"/>
          <p:cNvSpPr>
            <a:spLocks noGrp="1"/>
          </p:cNvSpPr>
          <p:nvPr>
            <p:ph type="sldNum" sz="quarter" idx="12"/>
          </p:nvPr>
        </p:nvSpPr>
        <p:spPr/>
        <p:txBody>
          <a:bodyPr/>
          <a:lstStyle/>
          <a:p>
            <a:fld id="{5FC5C00B-8A4C-3740-9B22-690BAF29865D}"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28671"/>
            <a:ext cx="9626600" cy="8800842"/>
          </a:xfrm>
          <a:prstGeom prst="rect">
            <a:avLst/>
          </a:prstGeom>
        </p:spPr>
      </p:pic>
      <p:sp>
        <p:nvSpPr>
          <p:cNvPr id="10" name="Rectangle 9"/>
          <p:cNvSpPr/>
          <p:nvPr userDrawn="1"/>
        </p:nvSpPr>
        <p:spPr>
          <a:xfrm>
            <a:off x="216310" y="-117986"/>
            <a:ext cx="8597490" cy="770450"/>
          </a:xfrm>
          <a:prstGeom prst="rect">
            <a:avLst/>
          </a:prstGeom>
          <a:solidFill>
            <a:srgbClr val="2E5A79">
              <a:alpha val="94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hasCustomPrompt="1"/>
          </p:nvPr>
        </p:nvSpPr>
        <p:spPr bwMode="auto">
          <a:xfrm>
            <a:off x="366810" y="172128"/>
            <a:ext cx="5856189"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i="0">
                <a:solidFill>
                  <a:schemeClr val="bg1"/>
                </a:solidFill>
                <a:latin typeface="Avenir Black" charset="0"/>
                <a:ea typeface="Avenir Black" charset="0"/>
                <a:cs typeface="Avenir Black" charset="0"/>
              </a:defRPr>
            </a:lvl1pPr>
          </a:lstStyle>
          <a:p>
            <a:pPr lvl="0"/>
            <a:r>
              <a:rPr lang="en-US" dirty="0"/>
              <a:t>CLICK TO EDIT MASTER TITLE STYLE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2/9/18</a:t>
            </a:r>
          </a:p>
        </p:txBody>
      </p:sp>
      <p:sp>
        <p:nvSpPr>
          <p:cNvPr id="3" name="Footer Placeholder 2"/>
          <p:cNvSpPr>
            <a:spLocks noGrp="1"/>
          </p:cNvSpPr>
          <p:nvPr>
            <p:ph type="ftr" sz="quarter" idx="11"/>
          </p:nvPr>
        </p:nvSpPr>
        <p:spPr/>
        <p:txBody>
          <a:bodyPr/>
          <a:lstStyle/>
          <a:p>
            <a:r>
              <a:rPr lang="en-US"/>
              <a:t>Reality-Based Leadership</a:t>
            </a:r>
          </a:p>
        </p:txBody>
      </p:sp>
      <p:sp>
        <p:nvSpPr>
          <p:cNvPr id="4" name="Slide Number Placeholder 3"/>
          <p:cNvSpPr>
            <a:spLocks noGrp="1"/>
          </p:cNvSpPr>
          <p:nvPr>
            <p:ph type="sldNum" sz="quarter" idx="12"/>
          </p:nvPr>
        </p:nvSpPr>
        <p:spPr/>
        <p:txBody>
          <a:bodyPr/>
          <a:lstStyle/>
          <a:p>
            <a:fld id="{5FC5C00B-8A4C-3740-9B22-690BAF29865D}"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41870"/>
            <a:ext cx="9639300" cy="9639300"/>
          </a:xfrm>
          <a:prstGeom prst="rect">
            <a:avLst/>
          </a:prstGeom>
        </p:spPr>
      </p:pic>
      <p:sp>
        <p:nvSpPr>
          <p:cNvPr id="10" name="Rectangle 9"/>
          <p:cNvSpPr/>
          <p:nvPr userDrawn="1"/>
        </p:nvSpPr>
        <p:spPr>
          <a:xfrm>
            <a:off x="216310" y="-117986"/>
            <a:ext cx="8597490" cy="770450"/>
          </a:xfrm>
          <a:prstGeom prst="rect">
            <a:avLst/>
          </a:prstGeom>
          <a:solidFill>
            <a:srgbClr val="2E5A79">
              <a:alpha val="94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hasCustomPrompt="1"/>
          </p:nvPr>
        </p:nvSpPr>
        <p:spPr bwMode="auto">
          <a:xfrm>
            <a:off x="366810" y="172128"/>
            <a:ext cx="5856189"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i="0">
                <a:solidFill>
                  <a:schemeClr val="bg1"/>
                </a:solidFill>
                <a:latin typeface="Avenir Black" charset="0"/>
                <a:ea typeface="Avenir Black" charset="0"/>
                <a:cs typeface="Avenir Black" charset="0"/>
              </a:defRPr>
            </a:lvl1pPr>
          </a:lstStyle>
          <a:p>
            <a:pPr lvl="0"/>
            <a:r>
              <a:rPr lang="en-US" dirty="0"/>
              <a:t>CLICK TO EDIT MASTER 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IOR 1">
    <p:spTree>
      <p:nvGrpSpPr>
        <p:cNvPr id="1" name=""/>
        <p:cNvGrpSpPr/>
        <p:nvPr/>
      </p:nvGrpSpPr>
      <p:grpSpPr>
        <a:xfrm>
          <a:off x="0" y="0"/>
          <a:ext cx="0" cy="0"/>
          <a:chOff x="0" y="0"/>
          <a:chExt cx="0" cy="0"/>
        </a:xfrm>
      </p:grpSpPr>
      <p:pic>
        <p:nvPicPr>
          <p:cNvPr id="4" name="Picture 9" descr="Content-1.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564205" y="-539885"/>
            <a:ext cx="10103796" cy="568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92100" y="-82550"/>
            <a:ext cx="8521700" cy="735013"/>
          </a:xfrm>
          <a:prstGeom prst="rect">
            <a:avLst/>
          </a:prstGeom>
          <a:noFill/>
          <a:ln w="19050"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p:txBody>
          <a:bodyPr/>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p:cNvSpPr>
            <a:spLocks noGrp="1"/>
          </p:cNvSpPr>
          <p:nvPr>
            <p:ph type="title"/>
          </p:nvPr>
        </p:nvSpPr>
        <p:spPr bwMode="auto">
          <a:xfrm>
            <a:off x="366811" y="172128"/>
            <a:ext cx="6775450"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i="0">
                <a:latin typeface="Avenir Black" charset="0"/>
                <a:ea typeface="Avenir Black" charset="0"/>
                <a:cs typeface="Avenir Black" charset="0"/>
              </a:defRPr>
            </a:lvl1pPr>
          </a:lstStyle>
          <a:p>
            <a:pPr lvl="0"/>
            <a:r>
              <a:rPr lang="en-US"/>
              <a:t>Click to edit Master title style</a:t>
            </a:r>
            <a:endParaRPr lang="en-US" dirty="0"/>
          </a:p>
        </p:txBody>
      </p:sp>
      <p:sp>
        <p:nvSpPr>
          <p:cNvPr id="6" name="Date Placeholder 3"/>
          <p:cNvSpPr>
            <a:spLocks noGrp="1"/>
          </p:cNvSpPr>
          <p:nvPr>
            <p:ph type="dt" sz="half" idx="10"/>
          </p:nvPr>
        </p:nvSpPr>
        <p:spPr/>
        <p:txBody>
          <a:bodyPr/>
          <a:lstStyle>
            <a:lvl1pPr>
              <a:defRPr b="0" i="0">
                <a:solidFill>
                  <a:schemeClr val="bg1"/>
                </a:solidFill>
                <a:latin typeface="Avenir Book" charset="0"/>
                <a:ea typeface="Avenir Book" charset="0"/>
                <a:cs typeface="Avenir Book" charset="0"/>
              </a:defRPr>
            </a:lvl1pPr>
          </a:lstStyle>
          <a:p>
            <a:r>
              <a:rPr lang="en-US" altLang="x-none"/>
              <a:t>2/9/18</a:t>
            </a:r>
            <a:endParaRPr lang="en-US" altLang="x-none" dirty="0"/>
          </a:p>
        </p:txBody>
      </p:sp>
      <p:sp>
        <p:nvSpPr>
          <p:cNvPr id="7" name="Footer Placeholder 4"/>
          <p:cNvSpPr>
            <a:spLocks noGrp="1"/>
          </p:cNvSpPr>
          <p:nvPr>
            <p:ph type="ftr" sz="quarter" idx="11"/>
          </p:nvPr>
        </p:nvSpPr>
        <p:spPr/>
        <p:txBody>
          <a:bodyPr/>
          <a:lstStyle>
            <a:lvl1pPr>
              <a:defRPr b="0" i="0">
                <a:solidFill>
                  <a:schemeClr val="bg1"/>
                </a:solidFill>
                <a:latin typeface="Avenir Book" charset="0"/>
                <a:ea typeface="Avenir Book" charset="0"/>
                <a:cs typeface="Avenir Book" charset="0"/>
              </a:defRPr>
            </a:lvl1pPr>
          </a:lstStyle>
          <a:p>
            <a:pPr>
              <a:defRPr/>
            </a:pPr>
            <a:r>
              <a:rPr lang="en-US" dirty="0"/>
              <a:t>Reality-Based Leadership</a:t>
            </a:r>
          </a:p>
        </p:txBody>
      </p:sp>
      <p:sp>
        <p:nvSpPr>
          <p:cNvPr id="8" name="Slide Number Placeholder 5"/>
          <p:cNvSpPr>
            <a:spLocks noGrp="1"/>
          </p:cNvSpPr>
          <p:nvPr>
            <p:ph type="sldNum" sz="quarter" idx="12"/>
          </p:nvPr>
        </p:nvSpPr>
        <p:spPr/>
        <p:txBody>
          <a:bodyPr/>
          <a:lstStyle>
            <a:lvl1pPr>
              <a:defRPr b="0" i="0">
                <a:solidFill>
                  <a:schemeClr val="bg1"/>
                </a:solidFill>
                <a:latin typeface="Avenir Book" charset="0"/>
                <a:ea typeface="Avenir Book" charset="0"/>
                <a:cs typeface="Avenir Book" charset="0"/>
              </a:defRPr>
            </a:lvl1pPr>
          </a:lstStyle>
          <a:p>
            <a:fld id="{B61A75B3-5F8D-2B46-BB6E-4E82720F26EF}" type="slidenum">
              <a:rPr lang="en-US" altLang="x-none" smtClean="0"/>
              <a:pPr/>
              <a:t>‹#›</a:t>
            </a:fld>
            <a:endParaRPr lang="en-US" altLang="x-none" dirty="0"/>
          </a:p>
        </p:txBody>
      </p:sp>
    </p:spTree>
    <p:extLst>
      <p:ext uri="{BB962C8B-B14F-4D97-AF65-F5344CB8AC3E}">
        <p14:creationId xmlns:p14="http://schemas.microsoft.com/office/powerpoint/2010/main" val="1950880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ERIOR 2">
    <p:spTree>
      <p:nvGrpSpPr>
        <p:cNvPr id="1" name=""/>
        <p:cNvGrpSpPr/>
        <p:nvPr/>
      </p:nvGrpSpPr>
      <p:grpSpPr>
        <a:xfrm>
          <a:off x="0" y="0"/>
          <a:ext cx="0" cy="0"/>
          <a:chOff x="0" y="0"/>
          <a:chExt cx="0" cy="0"/>
        </a:xfrm>
      </p:grpSpPr>
      <p:pic>
        <p:nvPicPr>
          <p:cNvPr id="4" name="Picture 9" descr="Content-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22570" y="-671209"/>
            <a:ext cx="10337260" cy="581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92100" y="-82550"/>
            <a:ext cx="8521700" cy="735013"/>
          </a:xfrm>
          <a:prstGeom prst="rect">
            <a:avLst/>
          </a:prstGeom>
          <a:noFill/>
          <a:ln w="19050"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p:txBody>
          <a:bodyPr/>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p:cNvSpPr>
            <a:spLocks noGrp="1"/>
          </p:cNvSpPr>
          <p:nvPr>
            <p:ph type="title"/>
          </p:nvPr>
        </p:nvSpPr>
        <p:spPr bwMode="auto">
          <a:xfrm>
            <a:off x="366811" y="172128"/>
            <a:ext cx="6775450"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i="0">
                <a:latin typeface="Avenir Black" charset="0"/>
                <a:ea typeface="Avenir Black" charset="0"/>
                <a:cs typeface="Avenir Black" charset="0"/>
              </a:defRPr>
            </a:lvl1pPr>
          </a:lstStyle>
          <a:p>
            <a:pPr lvl="0"/>
            <a:r>
              <a:rPr lang="en-US"/>
              <a:t>Click to edit Master title style</a:t>
            </a:r>
            <a:endParaRPr lang="en-US" dirty="0"/>
          </a:p>
        </p:txBody>
      </p:sp>
      <p:sp>
        <p:nvSpPr>
          <p:cNvPr id="6" name="Date Placeholder 3"/>
          <p:cNvSpPr>
            <a:spLocks noGrp="1"/>
          </p:cNvSpPr>
          <p:nvPr>
            <p:ph type="dt" sz="half" idx="10"/>
          </p:nvPr>
        </p:nvSpPr>
        <p:spPr/>
        <p:txBody>
          <a:bodyPr/>
          <a:lstStyle>
            <a:lvl1pPr>
              <a:defRPr b="0" i="0">
                <a:latin typeface="Avenir Book" charset="0"/>
                <a:ea typeface="Avenir Book" charset="0"/>
                <a:cs typeface="Avenir Book" charset="0"/>
              </a:defRPr>
            </a:lvl1pPr>
          </a:lstStyle>
          <a:p>
            <a:r>
              <a:rPr lang="en-US" altLang="x-none"/>
              <a:t>2/9/18</a:t>
            </a:r>
            <a:endParaRPr lang="en-US" altLang="x-none" dirty="0"/>
          </a:p>
        </p:txBody>
      </p:sp>
      <p:sp>
        <p:nvSpPr>
          <p:cNvPr id="7" name="Footer Placeholder 4"/>
          <p:cNvSpPr>
            <a:spLocks noGrp="1"/>
          </p:cNvSpPr>
          <p:nvPr>
            <p:ph type="ftr" sz="quarter" idx="11"/>
          </p:nvPr>
        </p:nvSpPr>
        <p:spPr/>
        <p:txBody>
          <a:bodyPr/>
          <a:lstStyle>
            <a:lvl1pPr>
              <a:defRPr b="0" i="0">
                <a:latin typeface="Avenir Book" charset="0"/>
                <a:ea typeface="Avenir Book" charset="0"/>
                <a:cs typeface="Avenir Book" charset="0"/>
              </a:defRPr>
            </a:lvl1pPr>
          </a:lstStyle>
          <a:p>
            <a:pPr>
              <a:defRPr/>
            </a:pPr>
            <a:r>
              <a:rPr lang="en-US" dirty="0"/>
              <a:t>Reality-Based Leadership</a:t>
            </a:r>
          </a:p>
        </p:txBody>
      </p:sp>
      <p:sp>
        <p:nvSpPr>
          <p:cNvPr id="8" name="Slide Number Placeholder 5"/>
          <p:cNvSpPr>
            <a:spLocks noGrp="1"/>
          </p:cNvSpPr>
          <p:nvPr>
            <p:ph type="sldNum" sz="quarter" idx="12"/>
          </p:nvPr>
        </p:nvSpPr>
        <p:spPr/>
        <p:txBody>
          <a:bodyPr/>
          <a:lstStyle>
            <a:lvl1pPr>
              <a:defRPr b="0" i="0">
                <a:latin typeface="Avenir Book" charset="0"/>
                <a:ea typeface="Avenir Book" charset="0"/>
                <a:cs typeface="Avenir Book" charset="0"/>
              </a:defRPr>
            </a:lvl1pPr>
          </a:lstStyle>
          <a:p>
            <a:fld id="{C74C77C7-5C64-C346-9A53-E570269B58AF}" type="slidenum">
              <a:rPr lang="en-US" altLang="x-none" smtClean="0"/>
              <a:pPr/>
              <a:t>‹#›</a:t>
            </a:fld>
            <a:endParaRPr lang="en-US" altLang="x-none" dirty="0"/>
          </a:p>
        </p:txBody>
      </p:sp>
    </p:spTree>
    <p:extLst>
      <p:ext uri="{BB962C8B-B14F-4D97-AF65-F5344CB8AC3E}">
        <p14:creationId xmlns:p14="http://schemas.microsoft.com/office/powerpoint/2010/main" val="667552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TERIOR 3">
    <p:spTree>
      <p:nvGrpSpPr>
        <p:cNvPr id="1" name=""/>
        <p:cNvGrpSpPr/>
        <p:nvPr/>
      </p:nvGrpSpPr>
      <p:grpSpPr>
        <a:xfrm>
          <a:off x="0" y="0"/>
          <a:ext cx="0" cy="0"/>
          <a:chOff x="0" y="0"/>
          <a:chExt cx="0" cy="0"/>
        </a:xfrm>
      </p:grpSpPr>
      <p:pic>
        <p:nvPicPr>
          <p:cNvPr id="4" name="Picture 9" descr="Content-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90664" y="-865762"/>
            <a:ext cx="10683132" cy="600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92100" y="-82550"/>
            <a:ext cx="8521700" cy="735013"/>
          </a:xfrm>
          <a:prstGeom prst="rect">
            <a:avLst/>
          </a:prstGeom>
          <a:noFill/>
          <a:ln w="19050"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p:txBody>
          <a:bodyPr/>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p:cNvSpPr>
            <a:spLocks noGrp="1"/>
          </p:cNvSpPr>
          <p:nvPr>
            <p:ph type="title"/>
          </p:nvPr>
        </p:nvSpPr>
        <p:spPr bwMode="auto">
          <a:xfrm>
            <a:off x="366811" y="172128"/>
            <a:ext cx="6775450"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i="0">
                <a:latin typeface="Avenir Black" charset="0"/>
                <a:ea typeface="Avenir Black" charset="0"/>
                <a:cs typeface="Avenir Black" charset="0"/>
              </a:defRPr>
            </a:lvl1pPr>
          </a:lstStyle>
          <a:p>
            <a:pPr lvl="0"/>
            <a:r>
              <a:rPr lang="en-US"/>
              <a:t>Click to edit Master title style</a:t>
            </a:r>
            <a:endParaRPr lang="en-US" dirty="0"/>
          </a:p>
        </p:txBody>
      </p:sp>
      <p:sp>
        <p:nvSpPr>
          <p:cNvPr id="6" name="Date Placeholder 3"/>
          <p:cNvSpPr>
            <a:spLocks noGrp="1"/>
          </p:cNvSpPr>
          <p:nvPr>
            <p:ph type="dt" sz="half" idx="10"/>
          </p:nvPr>
        </p:nvSpPr>
        <p:spPr/>
        <p:txBody>
          <a:bodyPr/>
          <a:lstStyle>
            <a:lvl1pPr>
              <a:defRPr b="0" i="0">
                <a:solidFill>
                  <a:srgbClr val="7F7F7F"/>
                </a:solidFill>
                <a:latin typeface="Avenir Book" charset="0"/>
                <a:ea typeface="Avenir Book" charset="0"/>
                <a:cs typeface="Avenir Book" charset="0"/>
              </a:defRPr>
            </a:lvl1pPr>
          </a:lstStyle>
          <a:p>
            <a:r>
              <a:rPr lang="en-US" altLang="x-none"/>
              <a:t>2/9/18</a:t>
            </a:r>
            <a:endParaRPr lang="en-US" altLang="x-none" dirty="0"/>
          </a:p>
        </p:txBody>
      </p:sp>
      <p:sp>
        <p:nvSpPr>
          <p:cNvPr id="7" name="Footer Placeholder 4"/>
          <p:cNvSpPr>
            <a:spLocks noGrp="1"/>
          </p:cNvSpPr>
          <p:nvPr>
            <p:ph type="ftr" sz="quarter" idx="11"/>
          </p:nvPr>
        </p:nvSpPr>
        <p:spPr/>
        <p:txBody>
          <a:bodyPr/>
          <a:lstStyle>
            <a:lvl1pPr>
              <a:defRPr b="0" i="0">
                <a:solidFill>
                  <a:schemeClr val="tx1">
                    <a:lumMod val="50000"/>
                    <a:lumOff val="50000"/>
                  </a:schemeClr>
                </a:solidFill>
                <a:latin typeface="Avenir Book" charset="0"/>
                <a:ea typeface="Avenir Book" charset="0"/>
                <a:cs typeface="Avenir Book" charset="0"/>
              </a:defRPr>
            </a:lvl1pPr>
          </a:lstStyle>
          <a:p>
            <a:pPr>
              <a:defRPr/>
            </a:pPr>
            <a:r>
              <a:rPr lang="en-US" dirty="0"/>
              <a:t>Reality-Based Leadership</a:t>
            </a:r>
          </a:p>
        </p:txBody>
      </p:sp>
      <p:sp>
        <p:nvSpPr>
          <p:cNvPr id="8" name="Slide Number Placeholder 5"/>
          <p:cNvSpPr>
            <a:spLocks noGrp="1"/>
          </p:cNvSpPr>
          <p:nvPr>
            <p:ph type="sldNum" sz="quarter" idx="12"/>
          </p:nvPr>
        </p:nvSpPr>
        <p:spPr/>
        <p:txBody>
          <a:bodyPr/>
          <a:lstStyle>
            <a:lvl1pPr>
              <a:defRPr b="0" i="0">
                <a:solidFill>
                  <a:srgbClr val="7F7F7F"/>
                </a:solidFill>
                <a:latin typeface="Avenir Book" charset="0"/>
                <a:ea typeface="Avenir Book" charset="0"/>
                <a:cs typeface="Avenir Book" charset="0"/>
              </a:defRPr>
            </a:lvl1pPr>
          </a:lstStyle>
          <a:p>
            <a:fld id="{B25D07DA-F7DA-7343-A58B-E372B3B77AE0}" type="slidenum">
              <a:rPr lang="en-US" altLang="x-none" smtClean="0"/>
              <a:pPr/>
              <a:t>‹#›</a:t>
            </a:fld>
            <a:endParaRPr lang="en-US" altLang="x-none" dirty="0"/>
          </a:p>
        </p:txBody>
      </p:sp>
    </p:spTree>
    <p:extLst>
      <p:ext uri="{BB962C8B-B14F-4D97-AF65-F5344CB8AC3E}">
        <p14:creationId xmlns:p14="http://schemas.microsoft.com/office/powerpoint/2010/main" val="1092177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3" name="Picture 7" descr="Title-Cy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57201" y="1802097"/>
            <a:ext cx="3059827" cy="977203"/>
          </a:xfrm>
        </p:spPr>
        <p:txBody>
          <a:bodyPr/>
          <a:lstStyle>
            <a:lvl1pPr algn="ctr">
              <a:defRPr b="1" i="0">
                <a:solidFill>
                  <a:schemeClr val="bg1"/>
                </a:solidFill>
                <a:latin typeface="Avenir Black" charset="0"/>
                <a:ea typeface="Avenir Black" charset="0"/>
                <a:cs typeface="Avenir Black" charset="0"/>
              </a:defRPr>
            </a:lvl1p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b="0" i="0">
                <a:latin typeface="Avenir Book" charset="0"/>
                <a:ea typeface="Avenir Book" charset="0"/>
                <a:cs typeface="Avenir Book" charset="0"/>
              </a:defRPr>
            </a:lvl1pPr>
          </a:lstStyle>
          <a:p>
            <a:r>
              <a:rPr lang="en-US" altLang="x-none"/>
              <a:t>2/9/18</a:t>
            </a:r>
            <a:endParaRPr lang="en-US" altLang="x-none" dirty="0"/>
          </a:p>
        </p:txBody>
      </p:sp>
      <p:sp>
        <p:nvSpPr>
          <p:cNvPr id="5" name="Footer Placeholder 3"/>
          <p:cNvSpPr>
            <a:spLocks noGrp="1"/>
          </p:cNvSpPr>
          <p:nvPr>
            <p:ph type="ftr" sz="quarter" idx="11"/>
          </p:nvPr>
        </p:nvSpPr>
        <p:spPr/>
        <p:txBody>
          <a:bodyPr/>
          <a:lstStyle>
            <a:lvl1pPr>
              <a:defRPr b="0" i="0">
                <a:latin typeface="Avenir Book" charset="0"/>
                <a:ea typeface="Avenir Book" charset="0"/>
                <a:cs typeface="Avenir Book" charset="0"/>
              </a:defRPr>
            </a:lvl1pPr>
          </a:lstStyle>
          <a:p>
            <a:pPr>
              <a:defRPr/>
            </a:pPr>
            <a:r>
              <a:rPr lang="en-US" dirty="0"/>
              <a:t>Reality-Based Leadership</a:t>
            </a:r>
          </a:p>
        </p:txBody>
      </p:sp>
      <p:sp>
        <p:nvSpPr>
          <p:cNvPr id="6" name="Slide Number Placeholder 4"/>
          <p:cNvSpPr>
            <a:spLocks noGrp="1"/>
          </p:cNvSpPr>
          <p:nvPr>
            <p:ph type="sldNum" sz="quarter" idx="12"/>
          </p:nvPr>
        </p:nvSpPr>
        <p:spPr/>
        <p:txBody>
          <a:bodyPr/>
          <a:lstStyle>
            <a:lvl1pPr>
              <a:defRPr b="0" i="0">
                <a:latin typeface="Avenir Book" charset="0"/>
                <a:ea typeface="Avenir Book" charset="0"/>
                <a:cs typeface="Avenir Book" charset="0"/>
              </a:defRPr>
            </a:lvl1pPr>
          </a:lstStyle>
          <a:p>
            <a:fld id="{FBBC074C-66A5-9C48-ACC4-79887EFBF39B}" type="slidenum">
              <a:rPr lang="en-US" altLang="x-none" smtClean="0"/>
              <a:pPr/>
              <a:t>‹#›</a:t>
            </a:fld>
            <a:endParaRPr lang="en-US" altLang="x-none" dirty="0"/>
          </a:p>
        </p:txBody>
      </p:sp>
    </p:spTree>
    <p:extLst>
      <p:ext uri="{BB962C8B-B14F-4D97-AF65-F5344CB8AC3E}">
        <p14:creationId xmlns:p14="http://schemas.microsoft.com/office/powerpoint/2010/main" val="842920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ERIOR 4">
    <p:spTree>
      <p:nvGrpSpPr>
        <p:cNvPr id="1" name=""/>
        <p:cNvGrpSpPr/>
        <p:nvPr/>
      </p:nvGrpSpPr>
      <p:grpSpPr>
        <a:xfrm>
          <a:off x="0" y="0"/>
          <a:ext cx="0" cy="0"/>
          <a:chOff x="0" y="0"/>
          <a:chExt cx="0" cy="0"/>
        </a:xfrm>
      </p:grpSpPr>
      <p:pic>
        <p:nvPicPr>
          <p:cNvPr id="4" name="Picture 9" descr="Content-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593388" y="-558124"/>
            <a:ext cx="10136221" cy="570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92100" y="-82550"/>
            <a:ext cx="8521700" cy="735013"/>
          </a:xfrm>
          <a:prstGeom prst="rect">
            <a:avLst/>
          </a:prstGeom>
          <a:noFill/>
          <a:ln w="19050"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p:txBody>
          <a:bodyPr/>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p:cNvSpPr>
            <a:spLocks noGrp="1"/>
          </p:cNvSpPr>
          <p:nvPr>
            <p:ph type="title"/>
          </p:nvPr>
        </p:nvSpPr>
        <p:spPr bwMode="auto">
          <a:xfrm>
            <a:off x="366811" y="172128"/>
            <a:ext cx="6775450"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i="0">
                <a:latin typeface="Avenir Black" charset="0"/>
                <a:ea typeface="Avenir Black" charset="0"/>
                <a:cs typeface="Avenir Black" charset="0"/>
              </a:defRPr>
            </a:lvl1pPr>
          </a:lstStyle>
          <a:p>
            <a:pPr lvl="0"/>
            <a:r>
              <a:rPr lang="en-US"/>
              <a:t>Click to edit Master title style</a:t>
            </a:r>
            <a:endParaRPr lang="en-US" dirty="0"/>
          </a:p>
        </p:txBody>
      </p:sp>
      <p:sp>
        <p:nvSpPr>
          <p:cNvPr id="6" name="Date Placeholder 3"/>
          <p:cNvSpPr>
            <a:spLocks noGrp="1"/>
          </p:cNvSpPr>
          <p:nvPr>
            <p:ph type="dt" sz="half" idx="10"/>
          </p:nvPr>
        </p:nvSpPr>
        <p:spPr/>
        <p:txBody>
          <a:bodyPr/>
          <a:lstStyle>
            <a:lvl1pPr>
              <a:defRPr b="0" i="0">
                <a:latin typeface="Avenir Book" charset="0"/>
                <a:ea typeface="Avenir Book" charset="0"/>
                <a:cs typeface="Avenir Book" charset="0"/>
              </a:defRPr>
            </a:lvl1pPr>
          </a:lstStyle>
          <a:p>
            <a:r>
              <a:rPr lang="en-US" altLang="x-none"/>
              <a:t>2/9/18</a:t>
            </a:r>
            <a:endParaRPr lang="en-US" altLang="x-none" dirty="0"/>
          </a:p>
        </p:txBody>
      </p:sp>
      <p:sp>
        <p:nvSpPr>
          <p:cNvPr id="7" name="Footer Placeholder 4"/>
          <p:cNvSpPr>
            <a:spLocks noGrp="1"/>
          </p:cNvSpPr>
          <p:nvPr>
            <p:ph type="ftr" sz="quarter" idx="11"/>
          </p:nvPr>
        </p:nvSpPr>
        <p:spPr/>
        <p:txBody>
          <a:bodyPr/>
          <a:lstStyle>
            <a:lvl1pPr>
              <a:defRPr b="0" i="0">
                <a:latin typeface="Avenir Book" charset="0"/>
                <a:ea typeface="Avenir Book" charset="0"/>
                <a:cs typeface="Avenir Book" charset="0"/>
              </a:defRPr>
            </a:lvl1pPr>
          </a:lstStyle>
          <a:p>
            <a:pPr>
              <a:defRPr/>
            </a:pPr>
            <a:r>
              <a:rPr lang="en-US" dirty="0"/>
              <a:t>Reality-Based Leadership</a:t>
            </a:r>
          </a:p>
        </p:txBody>
      </p:sp>
      <p:sp>
        <p:nvSpPr>
          <p:cNvPr id="8" name="Slide Number Placeholder 5"/>
          <p:cNvSpPr>
            <a:spLocks noGrp="1"/>
          </p:cNvSpPr>
          <p:nvPr>
            <p:ph type="sldNum" sz="quarter" idx="12"/>
          </p:nvPr>
        </p:nvSpPr>
        <p:spPr/>
        <p:txBody>
          <a:bodyPr/>
          <a:lstStyle>
            <a:lvl1pPr>
              <a:defRPr b="0" i="0">
                <a:latin typeface="Avenir Book" charset="0"/>
                <a:ea typeface="Avenir Book" charset="0"/>
                <a:cs typeface="Avenir Book" charset="0"/>
              </a:defRPr>
            </a:lvl1pPr>
          </a:lstStyle>
          <a:p>
            <a:fld id="{24492615-ABA0-7F49-AB2E-FD8F2EBA9064}" type="slidenum">
              <a:rPr lang="en-US" altLang="x-none" smtClean="0"/>
              <a:pPr/>
              <a:t>‹#›</a:t>
            </a:fld>
            <a:endParaRPr lang="en-US" altLang="x-none" dirty="0"/>
          </a:p>
        </p:txBody>
      </p:sp>
    </p:spTree>
    <p:extLst>
      <p:ext uri="{BB962C8B-B14F-4D97-AF65-F5344CB8AC3E}">
        <p14:creationId xmlns:p14="http://schemas.microsoft.com/office/powerpoint/2010/main" val="1689402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ERIOR 6">
    <p:spTree>
      <p:nvGrpSpPr>
        <p:cNvPr id="1" name=""/>
        <p:cNvGrpSpPr/>
        <p:nvPr/>
      </p:nvGrpSpPr>
      <p:grpSpPr>
        <a:xfrm>
          <a:off x="0" y="0"/>
          <a:ext cx="0" cy="0"/>
          <a:chOff x="0" y="0"/>
          <a:chExt cx="0" cy="0"/>
        </a:xfrm>
      </p:grpSpPr>
      <p:pic>
        <p:nvPicPr>
          <p:cNvPr id="4" name="Picture 9" descr="Content-Dk1.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92100" y="-82550"/>
            <a:ext cx="8521700" cy="735013"/>
          </a:xfrm>
          <a:prstGeom prst="rect">
            <a:avLst/>
          </a:prstGeom>
          <a:noFill/>
          <a:ln w="19050"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p:txBody>
          <a:bodyPr/>
          <a:lstStyle>
            <a:lvl1pPr>
              <a:defRPr b="0" i="0">
                <a:solidFill>
                  <a:schemeClr val="bg1"/>
                </a:solidFill>
                <a:latin typeface="Avenir Book" charset="0"/>
                <a:ea typeface="Avenir Book" charset="0"/>
                <a:cs typeface="Avenir Book" charset="0"/>
              </a:defRPr>
            </a:lvl1pPr>
            <a:lvl2pPr>
              <a:defRPr b="0" i="0">
                <a:solidFill>
                  <a:schemeClr val="bg1"/>
                </a:solidFill>
                <a:latin typeface="Avenir Book" charset="0"/>
                <a:ea typeface="Avenir Book" charset="0"/>
                <a:cs typeface="Avenir Book" charset="0"/>
              </a:defRPr>
            </a:lvl2pPr>
            <a:lvl3pPr>
              <a:defRPr b="0" i="0">
                <a:solidFill>
                  <a:schemeClr val="bg1"/>
                </a:solidFill>
                <a:latin typeface="Avenir Book" charset="0"/>
                <a:ea typeface="Avenir Book" charset="0"/>
                <a:cs typeface="Avenir Book" charset="0"/>
              </a:defRPr>
            </a:lvl3pPr>
            <a:lvl4pPr>
              <a:defRPr b="0" i="0">
                <a:solidFill>
                  <a:schemeClr val="bg1"/>
                </a:solidFill>
                <a:latin typeface="Avenir Book" charset="0"/>
                <a:ea typeface="Avenir Book" charset="0"/>
                <a:cs typeface="Avenir Book" charset="0"/>
              </a:defRPr>
            </a:lvl4pPr>
            <a:lvl5pPr>
              <a:defRPr b="0" i="0">
                <a:solidFill>
                  <a:schemeClr val="bg1"/>
                </a:solidFill>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p:cNvSpPr>
            <a:spLocks noGrp="1"/>
          </p:cNvSpPr>
          <p:nvPr>
            <p:ph type="title"/>
          </p:nvPr>
        </p:nvSpPr>
        <p:spPr bwMode="auto">
          <a:xfrm>
            <a:off x="366811" y="172128"/>
            <a:ext cx="6775450"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i="0">
                <a:solidFill>
                  <a:schemeClr val="bg1">
                    <a:lumMod val="85000"/>
                  </a:schemeClr>
                </a:solidFill>
                <a:latin typeface="Avenir Black" charset="0"/>
                <a:ea typeface="Avenir Black" charset="0"/>
                <a:cs typeface="Avenir Black" charset="0"/>
              </a:defRPr>
            </a:lvl1pPr>
          </a:lstStyle>
          <a:p>
            <a:pPr lvl="0"/>
            <a:r>
              <a:rPr lang="en-US"/>
              <a:t>Click to edit Master title style</a:t>
            </a:r>
            <a:endParaRPr lang="en-US" dirty="0"/>
          </a:p>
        </p:txBody>
      </p:sp>
      <p:sp>
        <p:nvSpPr>
          <p:cNvPr id="6" name="Date Placeholder 3"/>
          <p:cNvSpPr>
            <a:spLocks noGrp="1"/>
          </p:cNvSpPr>
          <p:nvPr>
            <p:ph type="dt" sz="half" idx="10"/>
          </p:nvPr>
        </p:nvSpPr>
        <p:spPr/>
        <p:txBody>
          <a:bodyPr/>
          <a:lstStyle>
            <a:lvl1pPr>
              <a:defRPr b="0" i="0">
                <a:solidFill>
                  <a:schemeClr val="bg1"/>
                </a:solidFill>
                <a:latin typeface="Avenir Book" charset="0"/>
                <a:ea typeface="Avenir Book" charset="0"/>
                <a:cs typeface="Avenir Book" charset="0"/>
              </a:defRPr>
            </a:lvl1pPr>
          </a:lstStyle>
          <a:p>
            <a:r>
              <a:rPr lang="en-US" altLang="x-none"/>
              <a:t>2/9/18</a:t>
            </a:r>
            <a:endParaRPr lang="en-US" altLang="x-none" dirty="0"/>
          </a:p>
        </p:txBody>
      </p:sp>
      <p:sp>
        <p:nvSpPr>
          <p:cNvPr id="7" name="Footer Placeholder 4"/>
          <p:cNvSpPr>
            <a:spLocks noGrp="1"/>
          </p:cNvSpPr>
          <p:nvPr>
            <p:ph type="ftr" sz="quarter" idx="11"/>
          </p:nvPr>
        </p:nvSpPr>
        <p:spPr/>
        <p:txBody>
          <a:bodyPr/>
          <a:lstStyle>
            <a:lvl1pPr>
              <a:defRPr b="0" i="0">
                <a:solidFill>
                  <a:schemeClr val="bg1"/>
                </a:solidFill>
                <a:latin typeface="Avenir Book" charset="0"/>
                <a:ea typeface="Avenir Book" charset="0"/>
                <a:cs typeface="Avenir Book" charset="0"/>
              </a:defRPr>
            </a:lvl1pPr>
          </a:lstStyle>
          <a:p>
            <a:pPr>
              <a:defRPr/>
            </a:pPr>
            <a:r>
              <a:rPr lang="en-US" dirty="0"/>
              <a:t>Reality-Based Leadership</a:t>
            </a:r>
          </a:p>
        </p:txBody>
      </p:sp>
      <p:sp>
        <p:nvSpPr>
          <p:cNvPr id="8" name="Slide Number Placeholder 5"/>
          <p:cNvSpPr>
            <a:spLocks noGrp="1"/>
          </p:cNvSpPr>
          <p:nvPr>
            <p:ph type="sldNum" sz="quarter" idx="12"/>
          </p:nvPr>
        </p:nvSpPr>
        <p:spPr/>
        <p:txBody>
          <a:bodyPr/>
          <a:lstStyle>
            <a:lvl1pPr>
              <a:defRPr b="0" i="0">
                <a:solidFill>
                  <a:schemeClr val="bg1"/>
                </a:solidFill>
                <a:latin typeface="Avenir Book" charset="0"/>
                <a:ea typeface="Avenir Book" charset="0"/>
                <a:cs typeface="Avenir Book" charset="0"/>
              </a:defRPr>
            </a:lvl1pPr>
          </a:lstStyle>
          <a:p>
            <a:fld id="{F6C85CE5-C469-3145-B82E-4879B7EF0905}" type="slidenum">
              <a:rPr lang="en-US" altLang="x-none" smtClean="0"/>
              <a:pPr/>
              <a:t>‹#›</a:t>
            </a:fld>
            <a:endParaRPr lang="en-US" altLang="x-none" dirty="0"/>
          </a:p>
        </p:txBody>
      </p:sp>
    </p:spTree>
    <p:extLst>
      <p:ext uri="{BB962C8B-B14F-4D97-AF65-F5344CB8AC3E}">
        <p14:creationId xmlns:p14="http://schemas.microsoft.com/office/powerpoint/2010/main" val="1423383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ERIOR 7">
    <p:spTree>
      <p:nvGrpSpPr>
        <p:cNvPr id="1" name=""/>
        <p:cNvGrpSpPr/>
        <p:nvPr/>
      </p:nvGrpSpPr>
      <p:grpSpPr>
        <a:xfrm>
          <a:off x="0" y="0"/>
          <a:ext cx="0" cy="0"/>
          <a:chOff x="0" y="0"/>
          <a:chExt cx="0" cy="0"/>
        </a:xfrm>
      </p:grpSpPr>
      <p:pic>
        <p:nvPicPr>
          <p:cNvPr id="4" name="Picture 9" descr="Content-Dk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92100" y="-82550"/>
            <a:ext cx="8521700" cy="735013"/>
          </a:xfrm>
          <a:prstGeom prst="rect">
            <a:avLst/>
          </a:prstGeom>
          <a:noFill/>
          <a:ln w="19050"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p:txBody>
          <a:bodyPr/>
          <a:lstStyle>
            <a:lvl1pPr>
              <a:defRPr b="0" i="0">
                <a:solidFill>
                  <a:schemeClr val="bg1"/>
                </a:solidFill>
                <a:latin typeface="Avenir Book" charset="0"/>
                <a:ea typeface="Avenir Book" charset="0"/>
                <a:cs typeface="Avenir Book" charset="0"/>
              </a:defRPr>
            </a:lvl1pPr>
            <a:lvl2pPr>
              <a:defRPr b="0" i="0">
                <a:solidFill>
                  <a:schemeClr val="bg1"/>
                </a:solidFill>
                <a:latin typeface="Avenir Book" charset="0"/>
                <a:ea typeface="Avenir Book" charset="0"/>
                <a:cs typeface="Avenir Book" charset="0"/>
              </a:defRPr>
            </a:lvl2pPr>
            <a:lvl3pPr>
              <a:defRPr b="0" i="0">
                <a:solidFill>
                  <a:schemeClr val="bg1"/>
                </a:solidFill>
                <a:latin typeface="Avenir Book" charset="0"/>
                <a:ea typeface="Avenir Book" charset="0"/>
                <a:cs typeface="Avenir Book" charset="0"/>
              </a:defRPr>
            </a:lvl3pPr>
            <a:lvl4pPr>
              <a:defRPr b="0" i="0">
                <a:solidFill>
                  <a:schemeClr val="bg1"/>
                </a:solidFill>
                <a:latin typeface="Avenir Book" charset="0"/>
                <a:ea typeface="Avenir Book" charset="0"/>
                <a:cs typeface="Avenir Book" charset="0"/>
              </a:defRPr>
            </a:lvl4pPr>
            <a:lvl5pPr>
              <a:defRPr b="0" i="0">
                <a:solidFill>
                  <a:schemeClr val="bg1"/>
                </a:solidFill>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p:cNvSpPr>
            <a:spLocks noGrp="1"/>
          </p:cNvSpPr>
          <p:nvPr>
            <p:ph type="title"/>
          </p:nvPr>
        </p:nvSpPr>
        <p:spPr bwMode="auto">
          <a:xfrm>
            <a:off x="366811" y="172128"/>
            <a:ext cx="6775450"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i="0">
                <a:solidFill>
                  <a:schemeClr val="bg1">
                    <a:lumMod val="85000"/>
                  </a:schemeClr>
                </a:solidFill>
                <a:latin typeface="Avenir Black" charset="0"/>
                <a:ea typeface="Avenir Black" charset="0"/>
                <a:cs typeface="Avenir Black" charset="0"/>
              </a:defRPr>
            </a:lvl1pPr>
          </a:lstStyle>
          <a:p>
            <a:pPr lvl="0"/>
            <a:r>
              <a:rPr lang="en-US"/>
              <a:t>Click to edit Master title style</a:t>
            </a:r>
            <a:endParaRPr lang="en-US" dirty="0"/>
          </a:p>
        </p:txBody>
      </p:sp>
      <p:sp>
        <p:nvSpPr>
          <p:cNvPr id="6" name="Date Placeholder 3"/>
          <p:cNvSpPr>
            <a:spLocks noGrp="1"/>
          </p:cNvSpPr>
          <p:nvPr>
            <p:ph type="dt" sz="half" idx="10"/>
          </p:nvPr>
        </p:nvSpPr>
        <p:spPr/>
        <p:txBody>
          <a:bodyPr/>
          <a:lstStyle>
            <a:lvl1pPr>
              <a:defRPr b="0" i="0">
                <a:solidFill>
                  <a:schemeClr val="bg1"/>
                </a:solidFill>
                <a:latin typeface="Avenir Book" charset="0"/>
                <a:ea typeface="Avenir Book" charset="0"/>
                <a:cs typeface="Avenir Book" charset="0"/>
              </a:defRPr>
            </a:lvl1pPr>
          </a:lstStyle>
          <a:p>
            <a:r>
              <a:rPr lang="en-US" altLang="x-none"/>
              <a:t>2/9/18</a:t>
            </a:r>
            <a:endParaRPr lang="en-US" altLang="x-none" dirty="0"/>
          </a:p>
        </p:txBody>
      </p:sp>
      <p:sp>
        <p:nvSpPr>
          <p:cNvPr id="7" name="Footer Placeholder 4"/>
          <p:cNvSpPr>
            <a:spLocks noGrp="1"/>
          </p:cNvSpPr>
          <p:nvPr>
            <p:ph type="ftr" sz="quarter" idx="11"/>
          </p:nvPr>
        </p:nvSpPr>
        <p:spPr/>
        <p:txBody>
          <a:bodyPr/>
          <a:lstStyle>
            <a:lvl1pPr>
              <a:defRPr b="0" i="0">
                <a:solidFill>
                  <a:schemeClr val="bg1"/>
                </a:solidFill>
                <a:latin typeface="Avenir Book" charset="0"/>
                <a:ea typeface="Avenir Book" charset="0"/>
                <a:cs typeface="Avenir Book" charset="0"/>
              </a:defRPr>
            </a:lvl1pPr>
          </a:lstStyle>
          <a:p>
            <a:pPr>
              <a:defRPr/>
            </a:pPr>
            <a:r>
              <a:rPr lang="en-US" dirty="0"/>
              <a:t>Reality-Based Leadership</a:t>
            </a:r>
          </a:p>
        </p:txBody>
      </p:sp>
      <p:sp>
        <p:nvSpPr>
          <p:cNvPr id="8" name="Slide Number Placeholder 5"/>
          <p:cNvSpPr>
            <a:spLocks noGrp="1"/>
          </p:cNvSpPr>
          <p:nvPr>
            <p:ph type="sldNum" sz="quarter" idx="12"/>
          </p:nvPr>
        </p:nvSpPr>
        <p:spPr/>
        <p:txBody>
          <a:bodyPr/>
          <a:lstStyle>
            <a:lvl1pPr>
              <a:defRPr b="0" i="0">
                <a:solidFill>
                  <a:schemeClr val="bg1"/>
                </a:solidFill>
                <a:latin typeface="Avenir Book" charset="0"/>
                <a:ea typeface="Avenir Book" charset="0"/>
                <a:cs typeface="Avenir Book" charset="0"/>
              </a:defRPr>
            </a:lvl1pPr>
          </a:lstStyle>
          <a:p>
            <a:fld id="{46240D47-18F2-074A-8824-3DED82699630}" type="slidenum">
              <a:rPr lang="en-US" altLang="x-none" smtClean="0"/>
              <a:pPr/>
              <a:t>‹#›</a:t>
            </a:fld>
            <a:endParaRPr lang="en-US" altLang="x-none" dirty="0"/>
          </a:p>
        </p:txBody>
      </p:sp>
    </p:spTree>
    <p:extLst>
      <p:ext uri="{BB962C8B-B14F-4D97-AF65-F5344CB8AC3E}">
        <p14:creationId xmlns:p14="http://schemas.microsoft.com/office/powerpoint/2010/main" val="1988594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IOR 8">
    <p:spTree>
      <p:nvGrpSpPr>
        <p:cNvPr id="1" name=""/>
        <p:cNvGrpSpPr/>
        <p:nvPr/>
      </p:nvGrpSpPr>
      <p:grpSpPr>
        <a:xfrm>
          <a:off x="0" y="0"/>
          <a:ext cx="0" cy="0"/>
          <a:chOff x="0" y="0"/>
          <a:chExt cx="0" cy="0"/>
        </a:xfrm>
      </p:grpSpPr>
      <p:pic>
        <p:nvPicPr>
          <p:cNvPr id="5" name="Picture 7" descr="Wash-1.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521805" y="856774"/>
            <a:ext cx="4137990" cy="3394472"/>
          </a:xfrm>
        </p:spPr>
        <p:txBody>
          <a:bodyPr/>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3"/>
          </p:nvPr>
        </p:nvSpPr>
        <p:spPr>
          <a:xfrm>
            <a:off x="4887814" y="0"/>
            <a:ext cx="3724275" cy="4098846"/>
          </a:xfrm>
        </p:spPr>
        <p:txBody>
          <a:bodyPr/>
          <a:lstStyle/>
          <a:p>
            <a:pPr lvl="0"/>
            <a:r>
              <a:rPr lang="en-US" noProof="0"/>
              <a:t>Drag picture to placeholder or click icon to add</a:t>
            </a:r>
            <a:endParaRPr lang="en-US" noProof="0" dirty="0"/>
          </a:p>
        </p:txBody>
      </p:sp>
      <p:sp>
        <p:nvSpPr>
          <p:cNvPr id="9" name="Title Placeholder 1"/>
          <p:cNvSpPr>
            <a:spLocks noGrp="1"/>
          </p:cNvSpPr>
          <p:nvPr>
            <p:ph type="title"/>
          </p:nvPr>
        </p:nvSpPr>
        <p:spPr bwMode="auto">
          <a:xfrm>
            <a:off x="366811" y="172128"/>
            <a:ext cx="4457336"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i="0">
                <a:latin typeface="Avenir Black" charset="0"/>
                <a:ea typeface="Avenir Black" charset="0"/>
                <a:cs typeface="Avenir Black" charset="0"/>
              </a:defRPr>
            </a:lvl1pPr>
          </a:lstStyle>
          <a:p>
            <a:pPr lvl="0"/>
            <a:r>
              <a:rPr lang="en-US"/>
              <a:t>Click to edit Master title style</a:t>
            </a:r>
            <a:endParaRPr lang="en-US" dirty="0"/>
          </a:p>
        </p:txBody>
      </p:sp>
      <p:sp>
        <p:nvSpPr>
          <p:cNvPr id="7" name="Date Placeholder 3"/>
          <p:cNvSpPr>
            <a:spLocks noGrp="1"/>
          </p:cNvSpPr>
          <p:nvPr>
            <p:ph type="dt" sz="half" idx="14"/>
          </p:nvPr>
        </p:nvSpPr>
        <p:spPr/>
        <p:txBody>
          <a:bodyPr/>
          <a:lstStyle>
            <a:lvl1pPr>
              <a:defRPr b="0" i="0">
                <a:latin typeface="Avenir Book" charset="0"/>
                <a:ea typeface="Avenir Book" charset="0"/>
                <a:cs typeface="Avenir Book" charset="0"/>
              </a:defRPr>
            </a:lvl1pPr>
          </a:lstStyle>
          <a:p>
            <a:r>
              <a:rPr lang="en-US" altLang="x-none"/>
              <a:t>2/9/18</a:t>
            </a:r>
            <a:endParaRPr lang="en-US" altLang="x-none" dirty="0"/>
          </a:p>
        </p:txBody>
      </p:sp>
      <p:sp>
        <p:nvSpPr>
          <p:cNvPr id="8" name="Footer Placeholder 4"/>
          <p:cNvSpPr>
            <a:spLocks noGrp="1"/>
          </p:cNvSpPr>
          <p:nvPr>
            <p:ph type="ftr" sz="quarter" idx="15"/>
          </p:nvPr>
        </p:nvSpPr>
        <p:spPr/>
        <p:txBody>
          <a:bodyPr/>
          <a:lstStyle>
            <a:lvl1pPr>
              <a:defRPr b="0" i="0">
                <a:latin typeface="Avenir Book" charset="0"/>
                <a:ea typeface="Avenir Book" charset="0"/>
                <a:cs typeface="Avenir Book" charset="0"/>
              </a:defRPr>
            </a:lvl1pPr>
          </a:lstStyle>
          <a:p>
            <a:pPr>
              <a:defRPr/>
            </a:pPr>
            <a:r>
              <a:rPr lang="en-US" dirty="0"/>
              <a:t>Reality-Based Leadership</a:t>
            </a:r>
          </a:p>
        </p:txBody>
      </p:sp>
      <p:sp>
        <p:nvSpPr>
          <p:cNvPr id="11" name="Slide Number Placeholder 5"/>
          <p:cNvSpPr>
            <a:spLocks noGrp="1"/>
          </p:cNvSpPr>
          <p:nvPr>
            <p:ph type="sldNum" sz="quarter" idx="16"/>
          </p:nvPr>
        </p:nvSpPr>
        <p:spPr/>
        <p:txBody>
          <a:bodyPr/>
          <a:lstStyle>
            <a:lvl1pPr>
              <a:defRPr b="0" i="0">
                <a:latin typeface="Avenir Book" charset="0"/>
                <a:ea typeface="Avenir Book" charset="0"/>
                <a:cs typeface="Avenir Book" charset="0"/>
              </a:defRPr>
            </a:lvl1pPr>
          </a:lstStyle>
          <a:p>
            <a:fld id="{423B9D15-934D-2A4B-8E47-571D3C68A9B8}" type="slidenum">
              <a:rPr lang="en-US" altLang="x-none" smtClean="0"/>
              <a:pPr/>
              <a:t>‹#›</a:t>
            </a:fld>
            <a:endParaRPr lang="en-US" altLang="x-none" dirty="0"/>
          </a:p>
        </p:txBody>
      </p:sp>
      <p:pic>
        <p:nvPicPr>
          <p:cNvPr id="12" name="Picture Placeholder 4" descr="6ka4w0hnmd0-alice-mourou.jpg"/>
          <p:cNvPicPr>
            <a:picLocks noChangeAspect="1"/>
          </p:cNvPicPr>
          <p:nvPr userDrawn="1"/>
        </p:nvPicPr>
        <p:blipFill>
          <a:blip r:embed="rId3" cstate="email">
            <a:extLst>
              <a:ext uri="{28A0092B-C50C-407E-A947-70E740481C1C}">
                <a14:useLocalDpi xmlns:a14="http://schemas.microsoft.com/office/drawing/2010/main"/>
              </a:ext>
            </a:extLst>
          </a:blip>
          <a:srcRect l="24390" r="24390"/>
          <a:stretch>
            <a:fillRect/>
          </a:stretch>
        </p:blipFill>
        <p:spPr bwMode="auto">
          <a:xfrm>
            <a:off x="4887913" y="0"/>
            <a:ext cx="3724275"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017897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NTERIOR 8">
    <p:spTree>
      <p:nvGrpSpPr>
        <p:cNvPr id="1" name=""/>
        <p:cNvGrpSpPr/>
        <p:nvPr/>
      </p:nvGrpSpPr>
      <p:grpSpPr>
        <a:xfrm>
          <a:off x="0" y="0"/>
          <a:ext cx="0" cy="0"/>
          <a:chOff x="0" y="0"/>
          <a:chExt cx="0" cy="0"/>
        </a:xfrm>
      </p:grpSpPr>
      <p:sp>
        <p:nvSpPr>
          <p:cNvPr id="6" name="Content Placeholder 2"/>
          <p:cNvSpPr>
            <a:spLocks noGrp="1"/>
          </p:cNvSpPr>
          <p:nvPr>
            <p:ph idx="1"/>
          </p:nvPr>
        </p:nvSpPr>
        <p:spPr>
          <a:xfrm>
            <a:off x="521805" y="856774"/>
            <a:ext cx="4137990" cy="3394472"/>
          </a:xfrm>
        </p:spPr>
        <p:txBody>
          <a:bodyPr/>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3"/>
          </p:nvPr>
        </p:nvSpPr>
        <p:spPr>
          <a:xfrm>
            <a:off x="4887814" y="0"/>
            <a:ext cx="3724275" cy="4098846"/>
          </a:xfrm>
        </p:spPr>
        <p:txBody>
          <a:bodyPr/>
          <a:lstStyle/>
          <a:p>
            <a:pPr lvl="0"/>
            <a:r>
              <a:rPr lang="en-US" noProof="0"/>
              <a:t>Drag picture to placeholder or click icon to add</a:t>
            </a:r>
            <a:endParaRPr lang="en-US" noProof="0" dirty="0"/>
          </a:p>
        </p:txBody>
      </p:sp>
      <p:sp>
        <p:nvSpPr>
          <p:cNvPr id="9" name="Title Placeholder 1"/>
          <p:cNvSpPr>
            <a:spLocks noGrp="1"/>
          </p:cNvSpPr>
          <p:nvPr>
            <p:ph type="title"/>
          </p:nvPr>
        </p:nvSpPr>
        <p:spPr bwMode="auto">
          <a:xfrm>
            <a:off x="366811" y="172128"/>
            <a:ext cx="4457336"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i="0">
                <a:latin typeface="Avenir Black" charset="0"/>
                <a:ea typeface="Avenir Black" charset="0"/>
                <a:cs typeface="Avenir Black" charset="0"/>
              </a:defRPr>
            </a:lvl1pPr>
          </a:lstStyle>
          <a:p>
            <a:pPr lvl="0"/>
            <a:r>
              <a:rPr lang="en-US" dirty="0"/>
              <a:t>Click to edit Master title style</a:t>
            </a:r>
          </a:p>
        </p:txBody>
      </p:sp>
      <p:sp>
        <p:nvSpPr>
          <p:cNvPr id="7" name="Date Placeholder 3"/>
          <p:cNvSpPr>
            <a:spLocks noGrp="1"/>
          </p:cNvSpPr>
          <p:nvPr>
            <p:ph type="dt" sz="half" idx="14"/>
          </p:nvPr>
        </p:nvSpPr>
        <p:spPr/>
        <p:txBody>
          <a:bodyPr/>
          <a:lstStyle>
            <a:lvl1pPr>
              <a:defRPr b="0" i="0">
                <a:latin typeface="Avenir Book" charset="0"/>
                <a:ea typeface="Avenir Book" charset="0"/>
                <a:cs typeface="Avenir Book" charset="0"/>
              </a:defRPr>
            </a:lvl1pPr>
          </a:lstStyle>
          <a:p>
            <a:r>
              <a:rPr lang="en-US" altLang="x-none"/>
              <a:t>2/9/18</a:t>
            </a:r>
            <a:endParaRPr lang="en-US" altLang="x-none" dirty="0"/>
          </a:p>
        </p:txBody>
      </p:sp>
      <p:pic>
        <p:nvPicPr>
          <p:cNvPr id="13" name="Picture 12" descr="Cy-Deck-Breaker1.png"/>
          <p:cNvPicPr>
            <a:picLocks noChangeAspect="1"/>
          </p:cNvPicPr>
          <p:nvPr userDrawn="1"/>
        </p:nvPicPr>
        <p:blipFill rotWithShape="1">
          <a:blip r:embed="rId2" cstate="email">
            <a:extLst>
              <a:ext uri="{28A0092B-C50C-407E-A947-70E740481C1C}">
                <a14:useLocalDpi xmlns:a14="http://schemas.microsoft.com/office/drawing/2010/main"/>
              </a:ext>
            </a:extLst>
          </a:blip>
          <a:srcRect b="78604"/>
          <a:stretch/>
        </p:blipFill>
        <p:spPr bwMode="auto">
          <a:xfrm>
            <a:off x="0" y="4591652"/>
            <a:ext cx="9144000" cy="110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p:cNvSpPr>
            <a:spLocks noGrp="1"/>
          </p:cNvSpPr>
          <p:nvPr>
            <p:ph type="ftr" sz="quarter" idx="15"/>
          </p:nvPr>
        </p:nvSpPr>
        <p:spPr/>
        <p:txBody>
          <a:bodyPr/>
          <a:lstStyle>
            <a:lvl1pPr>
              <a:defRPr b="0" i="0">
                <a:solidFill>
                  <a:schemeClr val="bg1"/>
                </a:solidFill>
                <a:latin typeface="Avenir Book" charset="0"/>
                <a:ea typeface="Avenir Book" charset="0"/>
                <a:cs typeface="Avenir Book" charset="0"/>
              </a:defRPr>
            </a:lvl1pPr>
          </a:lstStyle>
          <a:p>
            <a:pPr>
              <a:defRPr/>
            </a:pPr>
            <a:r>
              <a:rPr lang="en-US" dirty="0"/>
              <a:t>Reality-Based Leadership</a:t>
            </a:r>
          </a:p>
        </p:txBody>
      </p:sp>
      <p:sp>
        <p:nvSpPr>
          <p:cNvPr id="11" name="Slide Number Placeholder 5"/>
          <p:cNvSpPr>
            <a:spLocks noGrp="1"/>
          </p:cNvSpPr>
          <p:nvPr>
            <p:ph type="sldNum" sz="quarter" idx="16"/>
          </p:nvPr>
        </p:nvSpPr>
        <p:spPr/>
        <p:txBody>
          <a:bodyPr/>
          <a:lstStyle>
            <a:lvl1pPr>
              <a:defRPr b="0" i="0">
                <a:solidFill>
                  <a:schemeClr val="bg1"/>
                </a:solidFill>
                <a:latin typeface="Avenir Book" charset="0"/>
                <a:ea typeface="Avenir Book" charset="0"/>
                <a:cs typeface="Avenir Book" charset="0"/>
              </a:defRPr>
            </a:lvl1pPr>
          </a:lstStyle>
          <a:p>
            <a:fld id="{423B9D15-934D-2A4B-8E47-571D3C68A9B8}" type="slidenum">
              <a:rPr lang="en-US" altLang="x-none" smtClean="0"/>
              <a:pPr/>
              <a:t>‹#›</a:t>
            </a:fld>
            <a:endParaRPr lang="en-US" altLang="x-none" dirty="0"/>
          </a:p>
        </p:txBody>
      </p:sp>
      <p:pic>
        <p:nvPicPr>
          <p:cNvPr id="12" name="Picture Placeholder 4" descr="6ka4w0hnmd0-alice-mourou.jpg"/>
          <p:cNvPicPr>
            <a:picLocks noChangeAspect="1"/>
          </p:cNvPicPr>
          <p:nvPr userDrawn="1"/>
        </p:nvPicPr>
        <p:blipFill>
          <a:blip r:embed="rId3" cstate="email">
            <a:extLst>
              <a:ext uri="{28A0092B-C50C-407E-A947-70E740481C1C}">
                <a14:useLocalDpi xmlns:a14="http://schemas.microsoft.com/office/drawing/2010/main"/>
              </a:ext>
            </a:extLst>
          </a:blip>
          <a:srcRect l="24390" r="24390"/>
          <a:stretch>
            <a:fillRect/>
          </a:stretch>
        </p:blipFill>
        <p:spPr bwMode="auto">
          <a:xfrm>
            <a:off x="4887913" y="0"/>
            <a:ext cx="3724275"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INTERIOR 8">
    <p:spTree>
      <p:nvGrpSpPr>
        <p:cNvPr id="1" name=""/>
        <p:cNvGrpSpPr/>
        <p:nvPr/>
      </p:nvGrpSpPr>
      <p:grpSpPr>
        <a:xfrm>
          <a:off x="0" y="0"/>
          <a:ext cx="0" cy="0"/>
          <a:chOff x="0" y="0"/>
          <a:chExt cx="0" cy="0"/>
        </a:xfrm>
      </p:grpSpPr>
      <p:sp>
        <p:nvSpPr>
          <p:cNvPr id="6" name="Content Placeholder 2"/>
          <p:cNvSpPr>
            <a:spLocks noGrp="1"/>
          </p:cNvSpPr>
          <p:nvPr>
            <p:ph idx="1"/>
          </p:nvPr>
        </p:nvSpPr>
        <p:spPr>
          <a:xfrm>
            <a:off x="521805" y="856774"/>
            <a:ext cx="4137990" cy="3394472"/>
          </a:xfrm>
        </p:spPr>
        <p:txBody>
          <a:bodyPr/>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3"/>
          </p:nvPr>
        </p:nvSpPr>
        <p:spPr>
          <a:xfrm>
            <a:off x="4887814" y="0"/>
            <a:ext cx="3724275" cy="4098846"/>
          </a:xfrm>
        </p:spPr>
        <p:txBody>
          <a:bodyPr/>
          <a:lstStyle/>
          <a:p>
            <a:pPr lvl="0"/>
            <a:r>
              <a:rPr lang="en-US" noProof="0"/>
              <a:t>Drag picture to placeholder or click icon to add</a:t>
            </a:r>
            <a:endParaRPr lang="en-US" noProof="0" dirty="0"/>
          </a:p>
        </p:txBody>
      </p:sp>
      <p:sp>
        <p:nvSpPr>
          <p:cNvPr id="9" name="Title Placeholder 1"/>
          <p:cNvSpPr>
            <a:spLocks noGrp="1"/>
          </p:cNvSpPr>
          <p:nvPr>
            <p:ph type="title"/>
          </p:nvPr>
        </p:nvSpPr>
        <p:spPr bwMode="auto">
          <a:xfrm>
            <a:off x="366811" y="172128"/>
            <a:ext cx="4457336"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i="0">
                <a:latin typeface="Avenir Black" charset="0"/>
                <a:ea typeface="Avenir Black" charset="0"/>
                <a:cs typeface="Avenir Black" charset="0"/>
              </a:defRPr>
            </a:lvl1pPr>
          </a:lstStyle>
          <a:p>
            <a:pPr lvl="0"/>
            <a:r>
              <a:rPr lang="en-US"/>
              <a:t>Click to edit Master title style</a:t>
            </a:r>
            <a:endParaRPr lang="en-US" dirty="0"/>
          </a:p>
        </p:txBody>
      </p:sp>
      <p:sp>
        <p:nvSpPr>
          <p:cNvPr id="7" name="Date Placeholder 3"/>
          <p:cNvSpPr>
            <a:spLocks noGrp="1"/>
          </p:cNvSpPr>
          <p:nvPr>
            <p:ph type="dt" sz="half" idx="14"/>
          </p:nvPr>
        </p:nvSpPr>
        <p:spPr/>
        <p:txBody>
          <a:bodyPr/>
          <a:lstStyle>
            <a:lvl1pPr>
              <a:defRPr b="0" i="0">
                <a:latin typeface="Avenir Book" charset="0"/>
                <a:ea typeface="Avenir Book" charset="0"/>
                <a:cs typeface="Avenir Book" charset="0"/>
              </a:defRPr>
            </a:lvl1pPr>
          </a:lstStyle>
          <a:p>
            <a:r>
              <a:rPr lang="en-US" altLang="x-none"/>
              <a:t>2/9/18</a:t>
            </a:r>
            <a:endParaRPr lang="en-US" altLang="x-none" dirty="0"/>
          </a:p>
        </p:txBody>
      </p:sp>
      <p:pic>
        <p:nvPicPr>
          <p:cNvPr id="14" name="Picture 13" descr="Title-Blank1.jpg"/>
          <p:cNvPicPr>
            <a:picLocks noChangeAspect="1"/>
          </p:cNvPicPr>
          <p:nvPr userDrawn="1"/>
        </p:nvPicPr>
        <p:blipFill rotWithShape="1">
          <a:blip r:embed="rId2">
            <a:extLst>
              <a:ext uri="{28A0092B-C50C-407E-A947-70E740481C1C}">
                <a14:useLocalDpi xmlns:a14="http://schemas.microsoft.com/office/drawing/2010/main"/>
              </a:ext>
            </a:extLst>
          </a:blip>
          <a:srcRect b="80031"/>
          <a:stretch/>
        </p:blipFill>
        <p:spPr bwMode="auto">
          <a:xfrm>
            <a:off x="0" y="4594225"/>
            <a:ext cx="91440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p:cNvSpPr>
            <a:spLocks noGrp="1"/>
          </p:cNvSpPr>
          <p:nvPr>
            <p:ph type="ftr" sz="quarter" idx="15"/>
          </p:nvPr>
        </p:nvSpPr>
        <p:spPr/>
        <p:txBody>
          <a:bodyPr/>
          <a:lstStyle>
            <a:lvl1pPr>
              <a:defRPr b="0" i="0">
                <a:solidFill>
                  <a:schemeClr val="bg1"/>
                </a:solidFill>
                <a:latin typeface="Avenir Book" charset="0"/>
                <a:ea typeface="Avenir Book" charset="0"/>
                <a:cs typeface="Avenir Book" charset="0"/>
              </a:defRPr>
            </a:lvl1pPr>
          </a:lstStyle>
          <a:p>
            <a:pPr>
              <a:defRPr/>
            </a:pPr>
            <a:r>
              <a:rPr lang="en-US" dirty="0"/>
              <a:t>Reality-Based Leadership</a:t>
            </a:r>
          </a:p>
        </p:txBody>
      </p:sp>
      <p:sp>
        <p:nvSpPr>
          <p:cNvPr id="11" name="Slide Number Placeholder 5"/>
          <p:cNvSpPr>
            <a:spLocks noGrp="1"/>
          </p:cNvSpPr>
          <p:nvPr>
            <p:ph type="sldNum" sz="quarter" idx="16"/>
          </p:nvPr>
        </p:nvSpPr>
        <p:spPr/>
        <p:txBody>
          <a:bodyPr/>
          <a:lstStyle>
            <a:lvl1pPr>
              <a:defRPr b="0" i="0">
                <a:solidFill>
                  <a:schemeClr val="bg1"/>
                </a:solidFill>
                <a:latin typeface="Avenir Book" charset="0"/>
                <a:ea typeface="Avenir Book" charset="0"/>
                <a:cs typeface="Avenir Book" charset="0"/>
              </a:defRPr>
            </a:lvl1pPr>
          </a:lstStyle>
          <a:p>
            <a:fld id="{423B9D15-934D-2A4B-8E47-571D3C68A9B8}" type="slidenum">
              <a:rPr lang="en-US" altLang="x-none" smtClean="0"/>
              <a:pPr/>
              <a:t>‹#›</a:t>
            </a:fld>
            <a:endParaRPr lang="en-US" altLang="x-none" dirty="0"/>
          </a:p>
        </p:txBody>
      </p:sp>
      <p:pic>
        <p:nvPicPr>
          <p:cNvPr id="12" name="Picture Placeholder 4" descr="6ka4w0hnmd0-alice-mourou.jpg"/>
          <p:cNvPicPr>
            <a:picLocks noChangeAspect="1"/>
          </p:cNvPicPr>
          <p:nvPr userDrawn="1"/>
        </p:nvPicPr>
        <p:blipFill>
          <a:blip r:embed="rId3" cstate="email">
            <a:extLst>
              <a:ext uri="{28A0092B-C50C-407E-A947-70E740481C1C}">
                <a14:useLocalDpi xmlns:a14="http://schemas.microsoft.com/office/drawing/2010/main"/>
              </a:ext>
            </a:extLst>
          </a:blip>
          <a:srcRect l="24390" r="24390"/>
          <a:stretch>
            <a:fillRect/>
          </a:stretch>
        </p:blipFill>
        <p:spPr bwMode="auto">
          <a:xfrm>
            <a:off x="4887913" y="0"/>
            <a:ext cx="3724275"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IOR 10">
    <p:spTree>
      <p:nvGrpSpPr>
        <p:cNvPr id="1" name=""/>
        <p:cNvGrpSpPr/>
        <p:nvPr/>
      </p:nvGrpSpPr>
      <p:grpSpPr>
        <a:xfrm>
          <a:off x="0" y="0"/>
          <a:ext cx="0" cy="0"/>
          <a:chOff x="0" y="0"/>
          <a:chExt cx="0" cy="0"/>
        </a:xfrm>
      </p:grpSpPr>
      <p:pic>
        <p:nvPicPr>
          <p:cNvPr id="5" name="Picture 9" descr="Content-Dk1.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292100" y="-82550"/>
            <a:ext cx="8521700" cy="735013"/>
          </a:xfrm>
          <a:prstGeom prst="rect">
            <a:avLst/>
          </a:prstGeom>
          <a:noFill/>
          <a:ln w="19050"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Content Placeholder 2"/>
          <p:cNvSpPr>
            <a:spLocks noGrp="1"/>
          </p:cNvSpPr>
          <p:nvPr>
            <p:ph idx="1"/>
          </p:nvPr>
        </p:nvSpPr>
        <p:spPr>
          <a:xfrm>
            <a:off x="521805" y="856774"/>
            <a:ext cx="4137990" cy="3394472"/>
          </a:xfrm>
        </p:spPr>
        <p:txBody>
          <a:bodyPr/>
          <a:lstStyle>
            <a:lvl1pPr>
              <a:defRPr b="0" i="0">
                <a:solidFill>
                  <a:srgbClr val="FFFFFF"/>
                </a:solidFill>
                <a:latin typeface="Avenir Book" charset="0"/>
                <a:ea typeface="Avenir Book" charset="0"/>
                <a:cs typeface="Avenir Book" charset="0"/>
              </a:defRPr>
            </a:lvl1pPr>
            <a:lvl2pPr>
              <a:defRPr b="0" i="0">
                <a:solidFill>
                  <a:srgbClr val="FFFFFF"/>
                </a:solidFill>
                <a:latin typeface="Avenir Book" charset="0"/>
                <a:ea typeface="Avenir Book" charset="0"/>
                <a:cs typeface="Avenir Book" charset="0"/>
              </a:defRPr>
            </a:lvl2pPr>
            <a:lvl3pPr>
              <a:defRPr b="0" i="0">
                <a:solidFill>
                  <a:srgbClr val="FFFFFF"/>
                </a:solidFill>
                <a:latin typeface="Avenir Book" charset="0"/>
                <a:ea typeface="Avenir Book" charset="0"/>
                <a:cs typeface="Avenir Book" charset="0"/>
              </a:defRPr>
            </a:lvl3pPr>
            <a:lvl4pPr>
              <a:defRPr b="0" i="0">
                <a:solidFill>
                  <a:srgbClr val="FFFFFF"/>
                </a:solidFill>
                <a:latin typeface="Avenir Book" charset="0"/>
                <a:ea typeface="Avenir Book" charset="0"/>
                <a:cs typeface="Avenir Book" charset="0"/>
              </a:defRPr>
            </a:lvl4pPr>
            <a:lvl5pPr>
              <a:defRPr b="0" i="0">
                <a:solidFill>
                  <a:srgbClr val="FFFFFF"/>
                </a:solidFill>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9"/>
          <p:cNvSpPr>
            <a:spLocks noGrp="1"/>
          </p:cNvSpPr>
          <p:nvPr>
            <p:ph type="pic" sz="quarter" idx="13"/>
          </p:nvPr>
        </p:nvSpPr>
        <p:spPr>
          <a:xfrm>
            <a:off x="4887814" y="-10671"/>
            <a:ext cx="3724275" cy="4098846"/>
          </a:xfrm>
        </p:spPr>
        <p:txBody>
          <a:bodyPr/>
          <a:lstStyle/>
          <a:p>
            <a:pPr lvl="0"/>
            <a:r>
              <a:rPr lang="en-US" noProof="0"/>
              <a:t>Drag picture to placeholder or click icon to add</a:t>
            </a:r>
            <a:endParaRPr lang="en-US" noProof="0" dirty="0"/>
          </a:p>
        </p:txBody>
      </p:sp>
      <p:sp>
        <p:nvSpPr>
          <p:cNvPr id="14" name="Title Placeholder 1"/>
          <p:cNvSpPr>
            <a:spLocks noGrp="1"/>
          </p:cNvSpPr>
          <p:nvPr>
            <p:ph type="title"/>
          </p:nvPr>
        </p:nvSpPr>
        <p:spPr bwMode="auto">
          <a:xfrm>
            <a:off x="366811" y="172128"/>
            <a:ext cx="6775450" cy="33932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i="0">
                <a:solidFill>
                  <a:schemeClr val="bg1">
                    <a:lumMod val="85000"/>
                  </a:schemeClr>
                </a:solidFill>
                <a:latin typeface="Avenir Black" charset="0"/>
                <a:ea typeface="Avenir Black" charset="0"/>
                <a:cs typeface="Avenir Black" charset="0"/>
              </a:defRPr>
            </a:lvl1pPr>
          </a:lstStyle>
          <a:p>
            <a:pPr lvl="0"/>
            <a:r>
              <a:rPr lang="en-US"/>
              <a:t>Click to edit Master title style</a:t>
            </a:r>
            <a:endParaRPr lang="en-US" dirty="0"/>
          </a:p>
        </p:txBody>
      </p:sp>
      <p:sp>
        <p:nvSpPr>
          <p:cNvPr id="7" name="Date Placeholder 3"/>
          <p:cNvSpPr>
            <a:spLocks noGrp="1"/>
          </p:cNvSpPr>
          <p:nvPr>
            <p:ph type="dt" sz="half" idx="14"/>
          </p:nvPr>
        </p:nvSpPr>
        <p:spPr/>
        <p:txBody>
          <a:bodyPr/>
          <a:lstStyle>
            <a:lvl1pPr>
              <a:defRPr b="0" i="0">
                <a:solidFill>
                  <a:schemeClr val="bg1"/>
                </a:solidFill>
                <a:latin typeface="Avenir Book" charset="0"/>
                <a:ea typeface="Avenir Book" charset="0"/>
                <a:cs typeface="Avenir Book" charset="0"/>
              </a:defRPr>
            </a:lvl1pPr>
          </a:lstStyle>
          <a:p>
            <a:r>
              <a:rPr lang="en-US" altLang="x-none"/>
              <a:t>2/9/18</a:t>
            </a:r>
            <a:endParaRPr lang="en-US" altLang="x-none" dirty="0"/>
          </a:p>
        </p:txBody>
      </p:sp>
      <p:sp>
        <p:nvSpPr>
          <p:cNvPr id="8" name="Footer Placeholder 4"/>
          <p:cNvSpPr>
            <a:spLocks noGrp="1"/>
          </p:cNvSpPr>
          <p:nvPr>
            <p:ph type="ftr" sz="quarter" idx="15"/>
          </p:nvPr>
        </p:nvSpPr>
        <p:spPr/>
        <p:txBody>
          <a:bodyPr/>
          <a:lstStyle>
            <a:lvl1pPr>
              <a:defRPr b="0" i="0">
                <a:solidFill>
                  <a:schemeClr val="bg1"/>
                </a:solidFill>
                <a:latin typeface="Avenir Book" charset="0"/>
                <a:ea typeface="Avenir Book" charset="0"/>
                <a:cs typeface="Avenir Book" charset="0"/>
              </a:defRPr>
            </a:lvl1pPr>
          </a:lstStyle>
          <a:p>
            <a:pPr>
              <a:defRPr/>
            </a:pPr>
            <a:r>
              <a:rPr lang="en-US" dirty="0"/>
              <a:t>Reality-Based Leadership</a:t>
            </a:r>
          </a:p>
        </p:txBody>
      </p:sp>
      <p:sp>
        <p:nvSpPr>
          <p:cNvPr id="9" name="Slide Number Placeholder 5"/>
          <p:cNvSpPr>
            <a:spLocks noGrp="1"/>
          </p:cNvSpPr>
          <p:nvPr>
            <p:ph type="sldNum" sz="quarter" idx="16"/>
          </p:nvPr>
        </p:nvSpPr>
        <p:spPr/>
        <p:txBody>
          <a:bodyPr/>
          <a:lstStyle>
            <a:lvl1pPr>
              <a:defRPr b="0" i="0">
                <a:solidFill>
                  <a:schemeClr val="bg1"/>
                </a:solidFill>
                <a:latin typeface="Avenir Book" charset="0"/>
                <a:ea typeface="Avenir Book" charset="0"/>
                <a:cs typeface="Avenir Book" charset="0"/>
              </a:defRPr>
            </a:lvl1pPr>
          </a:lstStyle>
          <a:p>
            <a:fld id="{3B49BD2E-A24A-194E-80B1-05420DF2E5FA}" type="slidenum">
              <a:rPr lang="en-US" altLang="x-none" smtClean="0"/>
              <a:pPr/>
              <a:t>‹#›</a:t>
            </a:fld>
            <a:endParaRPr lang="en-US" altLang="x-none" dirty="0"/>
          </a:p>
        </p:txBody>
      </p:sp>
      <p:pic>
        <p:nvPicPr>
          <p:cNvPr id="10" name="Picture Placeholder 4" descr="6ka4w0hnmd0-alice-mourou.jpg"/>
          <p:cNvPicPr>
            <a:picLocks noChangeAspect="1"/>
          </p:cNvPicPr>
          <p:nvPr userDrawn="1"/>
        </p:nvPicPr>
        <p:blipFill>
          <a:blip r:embed="rId3" cstate="email">
            <a:extLst>
              <a:ext uri="{28A0092B-C50C-407E-A947-70E740481C1C}">
                <a14:useLocalDpi xmlns:a14="http://schemas.microsoft.com/office/drawing/2010/main"/>
              </a:ext>
            </a:extLst>
          </a:blip>
          <a:srcRect l="24390" r="24390"/>
          <a:stretch>
            <a:fillRect/>
          </a:stretch>
        </p:blipFill>
        <p:spPr bwMode="auto">
          <a:xfrm>
            <a:off x="4887913" y="-11113"/>
            <a:ext cx="3724275" cy="409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3458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ERIOR 11">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578671" y="0"/>
            <a:ext cx="4565329" cy="5143500"/>
          </a:xfrm>
        </p:spPr>
        <p:txBody>
          <a:bodyPr/>
          <a:lstStyle/>
          <a:p>
            <a:pPr lvl="0"/>
            <a:r>
              <a:rPr lang="en-US" noProof="0"/>
              <a:t>Drag picture to placeholder or click icon to add</a:t>
            </a:r>
            <a:endParaRPr lang="en-US" noProof="0" dirty="0"/>
          </a:p>
        </p:txBody>
      </p:sp>
      <p:sp>
        <p:nvSpPr>
          <p:cNvPr id="2" name="Title 1"/>
          <p:cNvSpPr>
            <a:spLocks noGrp="1"/>
          </p:cNvSpPr>
          <p:nvPr>
            <p:ph type="title"/>
          </p:nvPr>
        </p:nvSpPr>
        <p:spPr/>
        <p:txBody>
          <a:bodyPr/>
          <a:lstStyle>
            <a:lvl1pPr>
              <a:defRPr b="1" i="0">
                <a:latin typeface="Avenir Black" charset="0"/>
                <a:ea typeface="Avenir Black" charset="0"/>
                <a:cs typeface="Avenir Black" charset="0"/>
              </a:defRPr>
            </a:lvl1pPr>
          </a:lstStyle>
          <a:p>
            <a:r>
              <a:rPr lang="en-US"/>
              <a:t>Click to edit Master title style</a:t>
            </a:r>
            <a:endParaRPr lang="en-US" dirty="0"/>
          </a:p>
        </p:txBody>
      </p:sp>
      <p:sp>
        <p:nvSpPr>
          <p:cNvPr id="6" name="Content Placeholder 2"/>
          <p:cNvSpPr>
            <a:spLocks noGrp="1"/>
          </p:cNvSpPr>
          <p:nvPr>
            <p:ph idx="1"/>
          </p:nvPr>
        </p:nvSpPr>
        <p:spPr>
          <a:xfrm>
            <a:off x="686319" y="1027510"/>
            <a:ext cx="3678894" cy="3394472"/>
          </a:xfrm>
        </p:spPr>
        <p:txBody>
          <a:bodyPr/>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6"/>
          </p:nvPr>
        </p:nvSpPr>
        <p:spPr/>
        <p:txBody>
          <a:bodyPr/>
          <a:lstStyle>
            <a:lvl1pPr>
              <a:defRPr/>
            </a:lvl1pPr>
          </a:lstStyle>
          <a:p>
            <a:fld id="{D55244EA-174C-114F-B946-411788F14A66}" type="slidenum">
              <a:rPr lang="en-US" altLang="x-none"/>
              <a:pPr/>
              <a:t>‹#›</a:t>
            </a:fld>
            <a:endParaRPr lang="en-US" altLang="x-none"/>
          </a:p>
        </p:txBody>
      </p:sp>
      <p:pic>
        <p:nvPicPr>
          <p:cNvPr id="9" name="Picture Placeholder 4" descr="france-1790999.jpg"/>
          <p:cNvPicPr>
            <a:picLocks noChangeAspect="1"/>
          </p:cNvPicPr>
          <p:nvPr userDrawn="1"/>
        </p:nvPicPr>
        <p:blipFill>
          <a:blip r:embed="rId2" cstate="email">
            <a:extLst>
              <a:ext uri="{28A0092B-C50C-407E-A947-70E740481C1C}">
                <a14:useLocalDpi xmlns:a14="http://schemas.microsoft.com/office/drawing/2010/main"/>
              </a:ext>
            </a:extLst>
          </a:blip>
          <a:srcRect l="20370" r="20370"/>
          <a:stretch>
            <a:fillRect/>
          </a:stretch>
        </p:blipFill>
        <p:spPr bwMode="auto">
          <a:xfrm>
            <a:off x="4578350" y="0"/>
            <a:ext cx="4565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9558923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INTERIOR 11">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578671" y="0"/>
            <a:ext cx="4565329" cy="5143500"/>
          </a:xfrm>
        </p:spPr>
        <p:txBody>
          <a:bodyPr/>
          <a:lstStyle/>
          <a:p>
            <a:pPr lvl="0"/>
            <a:r>
              <a:rPr lang="en-US" noProof="0"/>
              <a:t>Drag picture to placeholder or click icon to add</a:t>
            </a:r>
            <a:endParaRPr lang="en-US" noProof="0" dirty="0"/>
          </a:p>
        </p:txBody>
      </p:sp>
      <p:sp>
        <p:nvSpPr>
          <p:cNvPr id="2" name="Title 1"/>
          <p:cNvSpPr>
            <a:spLocks noGrp="1"/>
          </p:cNvSpPr>
          <p:nvPr>
            <p:ph type="title"/>
          </p:nvPr>
        </p:nvSpPr>
        <p:spPr/>
        <p:txBody>
          <a:bodyPr/>
          <a:lstStyle>
            <a:lvl1pPr>
              <a:defRPr b="1" i="0">
                <a:latin typeface="Avenir Black" charset="0"/>
                <a:ea typeface="Avenir Black" charset="0"/>
                <a:cs typeface="Avenir Black" charset="0"/>
              </a:defRPr>
            </a:lvl1pPr>
          </a:lstStyle>
          <a:p>
            <a:r>
              <a:rPr lang="en-US"/>
              <a:t>Click to edit Master title style</a:t>
            </a:r>
            <a:endParaRPr lang="en-US" dirty="0"/>
          </a:p>
        </p:txBody>
      </p:sp>
      <p:sp>
        <p:nvSpPr>
          <p:cNvPr id="6" name="Content Placeholder 2"/>
          <p:cNvSpPr>
            <a:spLocks noGrp="1"/>
          </p:cNvSpPr>
          <p:nvPr>
            <p:ph idx="1"/>
          </p:nvPr>
        </p:nvSpPr>
        <p:spPr>
          <a:xfrm>
            <a:off x="686319" y="1027510"/>
            <a:ext cx="3678894" cy="3394472"/>
          </a:xfrm>
        </p:spPr>
        <p:txBody>
          <a:bodyPr/>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6"/>
          </p:nvPr>
        </p:nvSpPr>
        <p:spPr/>
        <p:txBody>
          <a:bodyPr/>
          <a:lstStyle>
            <a:lvl1pPr>
              <a:defRPr/>
            </a:lvl1pPr>
          </a:lstStyle>
          <a:p>
            <a:fld id="{D55244EA-174C-114F-B946-411788F14A66}" type="slidenum">
              <a:rPr lang="en-US" altLang="x-none"/>
              <a:pPr/>
              <a:t>‹#›</a:t>
            </a:fld>
            <a:endParaRPr lang="en-US" altLang="x-none"/>
          </a:p>
        </p:txBody>
      </p:sp>
      <p:pic>
        <p:nvPicPr>
          <p:cNvPr id="11" name="Picture Placeholder 4" descr="6ka4w0hnmd0-alice-mourou.jpg"/>
          <p:cNvPicPr>
            <a:picLocks noChangeAspect="1"/>
          </p:cNvPicPr>
          <p:nvPr userDrawn="1"/>
        </p:nvPicPr>
        <p:blipFill>
          <a:blip r:embed="rId2" cstate="email">
            <a:extLst>
              <a:ext uri="{28A0092B-C50C-407E-A947-70E740481C1C}">
                <a14:useLocalDpi xmlns:a14="http://schemas.microsoft.com/office/drawing/2010/main"/>
              </a:ext>
            </a:extLst>
          </a:blip>
          <a:srcRect l="24390" r="24390"/>
          <a:stretch>
            <a:fillRect/>
          </a:stretch>
        </p:blipFill>
        <p:spPr bwMode="auto">
          <a:xfrm>
            <a:off x="4578671" y="0"/>
            <a:ext cx="467337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Shape 19"/>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10" y="598855"/>
            <a:ext cx="9143990" cy="4003358"/>
          </a:xfrm>
          <a:prstGeom prst="rect">
            <a:avLst/>
          </a:prstGeom>
          <a:noFill/>
          <a:ln>
            <a:noFill/>
          </a:ln>
        </p:spPr>
      </p:pic>
      <p:pic>
        <p:nvPicPr>
          <p:cNvPr id="11" name="Shape 19"/>
          <p:cNvPicPr preferRelativeResize="0"/>
          <p:nvPr userDrawn="1"/>
        </p:nvPicPr>
        <p:blipFill rotWithShape="1">
          <a:blip r:embed="rId3" cstate="email">
            <a:alphaModFix/>
            <a:extLst>
              <a:ext uri="{28A0092B-C50C-407E-A947-70E740481C1C}">
                <a14:useLocalDpi xmlns:a14="http://schemas.microsoft.com/office/drawing/2010/main"/>
              </a:ext>
            </a:extLst>
          </a:blip>
          <a:srcRect b="84791"/>
          <a:stretch/>
        </p:blipFill>
        <p:spPr>
          <a:xfrm>
            <a:off x="0" y="4443651"/>
            <a:ext cx="9143990" cy="699850"/>
          </a:xfrm>
          <a:prstGeom prst="rect">
            <a:avLst/>
          </a:prstGeom>
          <a:noFill/>
          <a:ln>
            <a:noFill/>
          </a:ln>
        </p:spPr>
      </p:pic>
      <p:sp>
        <p:nvSpPr>
          <p:cNvPr id="3" name="Subtitle 2"/>
          <p:cNvSpPr>
            <a:spLocks noGrp="1"/>
          </p:cNvSpPr>
          <p:nvPr>
            <p:ph type="subTitle" idx="1"/>
          </p:nvPr>
        </p:nvSpPr>
        <p:spPr>
          <a:xfrm>
            <a:off x="2400300" y="3316086"/>
            <a:ext cx="5920740" cy="332422"/>
          </a:xfrm>
        </p:spPr>
        <p:txBody>
          <a:bodyPr/>
          <a:lstStyle>
            <a:lvl1pPr marL="0" indent="0" algn="ctr">
              <a:buNone/>
              <a:defRPr sz="1800" b="0" i="0">
                <a:solidFill>
                  <a:schemeClr val="bg1"/>
                </a:solidFill>
                <a:latin typeface="Avenir Book" charset="0"/>
                <a:ea typeface="Avenir Book" charset="0"/>
                <a:cs typeface="Avenir Book"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0" name="Shape 19"/>
          <p:cNvPicPr preferRelativeResize="0"/>
          <p:nvPr userDrawn="1"/>
        </p:nvPicPr>
        <p:blipFill rotWithShape="1">
          <a:blip r:embed="rId3" cstate="email">
            <a:alphaModFix/>
            <a:extLst>
              <a:ext uri="{28A0092B-C50C-407E-A947-70E740481C1C}">
                <a14:useLocalDpi xmlns:a14="http://schemas.microsoft.com/office/drawing/2010/main"/>
              </a:ext>
            </a:extLst>
          </a:blip>
          <a:srcRect b="84791"/>
          <a:stretch/>
        </p:blipFill>
        <p:spPr>
          <a:xfrm>
            <a:off x="10" y="0"/>
            <a:ext cx="9143990" cy="699850"/>
          </a:xfrm>
          <a:prstGeom prst="rect">
            <a:avLst/>
          </a:prstGeom>
          <a:noFill/>
          <a:ln>
            <a:noFill/>
          </a:ln>
        </p:spPr>
      </p:pic>
      <p:pic>
        <p:nvPicPr>
          <p:cNvPr id="12" name="Shape 19"/>
          <p:cNvPicPr preferRelativeResize="0"/>
          <p:nvPr userDrawn="1"/>
        </p:nvPicPr>
        <p:blipFill rotWithShape="1">
          <a:blip r:embed="rId4" cstate="email">
            <a:alphaModFix/>
            <a:extLst>
              <a:ext uri="{28A0092B-C50C-407E-A947-70E740481C1C}">
                <a14:useLocalDpi xmlns:a14="http://schemas.microsoft.com/office/drawing/2010/main"/>
              </a:ext>
            </a:extLst>
          </a:blip>
          <a:srcRect l="26834" t="65745" r="8542" b="17767"/>
          <a:stretch/>
        </p:blipFill>
        <p:spPr>
          <a:xfrm>
            <a:off x="2480310" y="2015283"/>
            <a:ext cx="5840730" cy="1170503"/>
          </a:xfrm>
          <a:prstGeom prst="rect">
            <a:avLst/>
          </a:prstGeom>
          <a:noFill/>
          <a:ln>
            <a:noFill/>
          </a:ln>
        </p:spPr>
      </p:pic>
      <p:sp>
        <p:nvSpPr>
          <p:cNvPr id="7" name="Date Placeholder 6"/>
          <p:cNvSpPr>
            <a:spLocks noGrp="1"/>
          </p:cNvSpPr>
          <p:nvPr>
            <p:ph type="dt" sz="half" idx="10"/>
          </p:nvPr>
        </p:nvSpPr>
        <p:spPr/>
        <p:txBody>
          <a:bodyPr/>
          <a:lstStyle/>
          <a:p>
            <a:r>
              <a:rPr lang="en-US" altLang="x-none"/>
              <a:t>2/9/18</a:t>
            </a:r>
          </a:p>
        </p:txBody>
      </p:sp>
      <p:sp>
        <p:nvSpPr>
          <p:cNvPr id="8" name="Footer Placeholder 7"/>
          <p:cNvSpPr>
            <a:spLocks noGrp="1"/>
          </p:cNvSpPr>
          <p:nvPr>
            <p:ph type="ftr" sz="quarter" idx="11"/>
          </p:nvPr>
        </p:nvSpPr>
        <p:spPr/>
        <p:txBody>
          <a:bodyPr/>
          <a:lstStyle/>
          <a:p>
            <a:pPr>
              <a:defRPr/>
            </a:pPr>
            <a:r>
              <a:rPr lang="en-US"/>
              <a:t>Reality-Based Leadership</a:t>
            </a:r>
          </a:p>
        </p:txBody>
      </p:sp>
      <p:sp>
        <p:nvSpPr>
          <p:cNvPr id="13" name="Slide Number Placeholder 12"/>
          <p:cNvSpPr>
            <a:spLocks noGrp="1"/>
          </p:cNvSpPr>
          <p:nvPr>
            <p:ph type="sldNum" sz="quarter" idx="12"/>
          </p:nvPr>
        </p:nvSpPr>
        <p:spPr/>
        <p:txBody>
          <a:bodyPr/>
          <a:lstStyle/>
          <a:p>
            <a:fld id="{329C2ED3-AD7B-9147-B618-9F5372802A77}" type="slidenum">
              <a:rPr lang="en-US" altLang="x-none" smtClean="0"/>
              <a:pPr/>
              <a:t>‹#›</a:t>
            </a:fld>
            <a:endParaRPr lang="en-US" altLang="x-none"/>
          </a:p>
        </p:txBody>
      </p:sp>
    </p:spTree>
    <p:extLst>
      <p:ext uri="{BB962C8B-B14F-4D97-AF65-F5344CB8AC3E}">
        <p14:creationId xmlns:p14="http://schemas.microsoft.com/office/powerpoint/2010/main" val="1604490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3" name="Picture 7" descr="Title-Cy.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57201" y="1802097"/>
            <a:ext cx="3059827" cy="977203"/>
          </a:xfrm>
        </p:spPr>
        <p:txBody>
          <a:bodyPr/>
          <a:lstStyle>
            <a:lvl1pPr algn="ctr">
              <a:defRPr b="1" i="0">
                <a:solidFill>
                  <a:schemeClr val="bg1"/>
                </a:solidFill>
                <a:latin typeface="Avenir Black" charset="0"/>
                <a:ea typeface="Avenir Black" charset="0"/>
                <a:cs typeface="Avenir Black" charset="0"/>
              </a:defRPr>
            </a:lvl1p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b="0" i="0">
                <a:latin typeface="Avenir Book" charset="0"/>
                <a:ea typeface="Avenir Book" charset="0"/>
                <a:cs typeface="Avenir Book" charset="0"/>
              </a:defRPr>
            </a:lvl1pPr>
          </a:lstStyle>
          <a:p>
            <a:r>
              <a:rPr lang="en-US" altLang="x-none"/>
              <a:t>2/9/18</a:t>
            </a:r>
            <a:endParaRPr lang="en-US" altLang="x-none" dirty="0"/>
          </a:p>
        </p:txBody>
      </p:sp>
      <p:sp>
        <p:nvSpPr>
          <p:cNvPr id="5" name="Footer Placeholder 3"/>
          <p:cNvSpPr>
            <a:spLocks noGrp="1"/>
          </p:cNvSpPr>
          <p:nvPr>
            <p:ph type="ftr" sz="quarter" idx="11"/>
          </p:nvPr>
        </p:nvSpPr>
        <p:spPr/>
        <p:txBody>
          <a:bodyPr/>
          <a:lstStyle>
            <a:lvl1pPr>
              <a:defRPr b="0" i="0">
                <a:latin typeface="Avenir Book" charset="0"/>
                <a:ea typeface="Avenir Book" charset="0"/>
                <a:cs typeface="Avenir Book" charset="0"/>
              </a:defRPr>
            </a:lvl1pPr>
          </a:lstStyle>
          <a:p>
            <a:pPr>
              <a:defRPr/>
            </a:pPr>
            <a:r>
              <a:rPr lang="en-US" dirty="0"/>
              <a:t>Reality-Based Leadership</a:t>
            </a:r>
          </a:p>
        </p:txBody>
      </p:sp>
      <p:sp>
        <p:nvSpPr>
          <p:cNvPr id="6" name="Slide Number Placeholder 4"/>
          <p:cNvSpPr>
            <a:spLocks noGrp="1"/>
          </p:cNvSpPr>
          <p:nvPr>
            <p:ph type="sldNum" sz="quarter" idx="12"/>
          </p:nvPr>
        </p:nvSpPr>
        <p:spPr/>
        <p:txBody>
          <a:bodyPr/>
          <a:lstStyle>
            <a:lvl1pPr>
              <a:defRPr b="0" i="0">
                <a:latin typeface="Avenir Book" charset="0"/>
                <a:ea typeface="Avenir Book" charset="0"/>
                <a:cs typeface="Avenir Book" charset="0"/>
              </a:defRPr>
            </a:lvl1pPr>
          </a:lstStyle>
          <a:p>
            <a:fld id="{A90BDC75-2363-ED45-8C2B-5D9A1F5422DB}" type="slidenum">
              <a:rPr lang="en-US" altLang="x-none" smtClean="0"/>
              <a:pPr/>
              <a:t>‹#›</a:t>
            </a:fld>
            <a:endParaRPr lang="en-US" altLang="x-none" dirty="0"/>
          </a:p>
        </p:txBody>
      </p:sp>
    </p:spTree>
    <p:extLst>
      <p:ext uri="{BB962C8B-B14F-4D97-AF65-F5344CB8AC3E}">
        <p14:creationId xmlns:p14="http://schemas.microsoft.com/office/powerpoint/2010/main" val="7324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 name="Shape 19"/>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10" y="598855"/>
            <a:ext cx="9143990" cy="4003358"/>
          </a:xfrm>
          <a:prstGeom prst="rect">
            <a:avLst/>
          </a:prstGeom>
          <a:noFill/>
          <a:ln>
            <a:noFill/>
          </a:ln>
        </p:spPr>
      </p:pic>
      <p:pic>
        <p:nvPicPr>
          <p:cNvPr id="11" name="Shape 19"/>
          <p:cNvPicPr preferRelativeResize="0"/>
          <p:nvPr userDrawn="1"/>
        </p:nvPicPr>
        <p:blipFill rotWithShape="1">
          <a:blip r:embed="rId3" cstate="email">
            <a:alphaModFix/>
            <a:extLst>
              <a:ext uri="{28A0092B-C50C-407E-A947-70E740481C1C}">
                <a14:useLocalDpi xmlns:a14="http://schemas.microsoft.com/office/drawing/2010/main"/>
              </a:ext>
            </a:extLst>
          </a:blip>
          <a:srcRect b="84791"/>
          <a:stretch/>
        </p:blipFill>
        <p:spPr>
          <a:xfrm>
            <a:off x="0" y="4443651"/>
            <a:ext cx="9143990" cy="699850"/>
          </a:xfrm>
          <a:prstGeom prst="rect">
            <a:avLst/>
          </a:prstGeom>
          <a:noFill/>
          <a:ln>
            <a:noFill/>
          </a:ln>
        </p:spPr>
      </p:pic>
      <p:sp>
        <p:nvSpPr>
          <p:cNvPr id="3" name="Subtitle 2"/>
          <p:cNvSpPr>
            <a:spLocks noGrp="1"/>
          </p:cNvSpPr>
          <p:nvPr>
            <p:ph type="subTitle" idx="1"/>
          </p:nvPr>
        </p:nvSpPr>
        <p:spPr>
          <a:xfrm>
            <a:off x="2400300" y="3316086"/>
            <a:ext cx="5920740" cy="332422"/>
          </a:xfrm>
        </p:spPr>
        <p:txBody>
          <a:bodyPr/>
          <a:lstStyle>
            <a:lvl1pPr marL="0" indent="0" algn="ctr">
              <a:buNone/>
              <a:defRPr sz="1800" b="0" i="0">
                <a:solidFill>
                  <a:schemeClr val="bg1"/>
                </a:solidFill>
                <a:latin typeface="Avenir Book" charset="0"/>
                <a:ea typeface="Avenir Book" charset="0"/>
                <a:cs typeface="Avenir Book"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2/9/18</a:t>
            </a:r>
          </a:p>
        </p:txBody>
      </p:sp>
      <p:sp>
        <p:nvSpPr>
          <p:cNvPr id="5" name="Footer Placeholder 4"/>
          <p:cNvSpPr>
            <a:spLocks noGrp="1"/>
          </p:cNvSpPr>
          <p:nvPr>
            <p:ph type="ftr" sz="quarter" idx="11"/>
          </p:nvPr>
        </p:nvSpPr>
        <p:spPr/>
        <p:txBody>
          <a:bodyPr/>
          <a:lstStyle/>
          <a:p>
            <a:r>
              <a:rPr lang="en-US" dirty="0"/>
              <a:t>Reality-Based Leadership</a:t>
            </a:r>
          </a:p>
        </p:txBody>
      </p:sp>
      <p:sp>
        <p:nvSpPr>
          <p:cNvPr id="6" name="Slide Number Placeholder 5"/>
          <p:cNvSpPr>
            <a:spLocks noGrp="1"/>
          </p:cNvSpPr>
          <p:nvPr>
            <p:ph type="sldNum" sz="quarter" idx="12"/>
          </p:nvPr>
        </p:nvSpPr>
        <p:spPr/>
        <p:txBody>
          <a:bodyPr/>
          <a:lstStyle/>
          <a:p>
            <a:fld id="{5FC5C00B-8A4C-3740-9B22-690BAF29865D}" type="slidenum">
              <a:rPr lang="en-US" smtClean="0"/>
              <a:t>‹#›</a:t>
            </a:fld>
            <a:endParaRPr lang="en-US"/>
          </a:p>
        </p:txBody>
      </p:sp>
      <p:pic>
        <p:nvPicPr>
          <p:cNvPr id="10" name="Shape 19"/>
          <p:cNvPicPr preferRelativeResize="0"/>
          <p:nvPr userDrawn="1"/>
        </p:nvPicPr>
        <p:blipFill rotWithShape="1">
          <a:blip r:embed="rId3" cstate="email">
            <a:alphaModFix/>
            <a:extLst>
              <a:ext uri="{28A0092B-C50C-407E-A947-70E740481C1C}">
                <a14:useLocalDpi xmlns:a14="http://schemas.microsoft.com/office/drawing/2010/main"/>
              </a:ext>
            </a:extLst>
          </a:blip>
          <a:srcRect b="84791"/>
          <a:stretch/>
        </p:blipFill>
        <p:spPr>
          <a:xfrm>
            <a:off x="10" y="0"/>
            <a:ext cx="9143990" cy="699850"/>
          </a:xfrm>
          <a:prstGeom prst="rect">
            <a:avLst/>
          </a:prstGeom>
          <a:noFill/>
          <a:ln>
            <a:noFill/>
          </a:ln>
        </p:spPr>
      </p:pic>
      <p:pic>
        <p:nvPicPr>
          <p:cNvPr id="12" name="Shape 19"/>
          <p:cNvPicPr preferRelativeResize="0"/>
          <p:nvPr userDrawn="1"/>
        </p:nvPicPr>
        <p:blipFill rotWithShape="1">
          <a:blip r:embed="rId4" cstate="email">
            <a:alphaModFix/>
            <a:extLst>
              <a:ext uri="{28A0092B-C50C-407E-A947-70E740481C1C}">
                <a14:useLocalDpi xmlns:a14="http://schemas.microsoft.com/office/drawing/2010/main"/>
              </a:ext>
            </a:extLst>
          </a:blip>
          <a:srcRect l="26834" t="65745" r="8542" b="17767"/>
          <a:stretch/>
        </p:blipFill>
        <p:spPr>
          <a:xfrm>
            <a:off x="2480310" y="2015283"/>
            <a:ext cx="5840730" cy="1170503"/>
          </a:xfrm>
          <a:prstGeom prst="rect">
            <a:avLst/>
          </a:prstGeom>
          <a:noFill/>
          <a:ln>
            <a:noFill/>
          </a:ln>
        </p:spPr>
      </p:pic>
      <p:sp>
        <p:nvSpPr>
          <p:cNvPr id="13" name="Subtitle 2"/>
          <p:cNvSpPr txBox="1">
            <a:spLocks/>
          </p:cNvSpPr>
          <p:nvPr userDrawn="1"/>
        </p:nvSpPr>
        <p:spPr bwMode="auto">
          <a:xfrm>
            <a:off x="2440305" y="2484820"/>
            <a:ext cx="5920740" cy="33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1800" b="0" i="0" kern="1200">
                <a:solidFill>
                  <a:schemeClr val="bg1"/>
                </a:solidFill>
                <a:latin typeface="Avenir Book" charset="0"/>
                <a:ea typeface="Avenir Book" charset="0"/>
                <a:cs typeface="Avenir Book" charset="0"/>
              </a:defRPr>
            </a:lvl1pPr>
            <a:lvl2pPr marL="342900" indent="0" algn="ctr" defTabSz="457200" rtl="0" eaLnBrk="0" fontAlgn="base" hangingPunct="0">
              <a:spcBef>
                <a:spcPct val="20000"/>
              </a:spcBef>
              <a:spcAft>
                <a:spcPct val="0"/>
              </a:spcAft>
              <a:buFont typeface="Arial" charset="0"/>
              <a:buNone/>
              <a:defRPr sz="1500" kern="1200">
                <a:solidFill>
                  <a:schemeClr val="tx1"/>
                </a:solidFill>
                <a:latin typeface="Proxima Nova"/>
                <a:ea typeface="ＭＳ Ｐゴシック" charset="0"/>
                <a:cs typeface="Proxima Nova"/>
              </a:defRPr>
            </a:lvl2pPr>
            <a:lvl3pPr marL="685800" indent="0" algn="ctr" defTabSz="457200" rtl="0" eaLnBrk="0" fontAlgn="base" hangingPunct="0">
              <a:spcBef>
                <a:spcPct val="20000"/>
              </a:spcBef>
              <a:spcAft>
                <a:spcPct val="0"/>
              </a:spcAft>
              <a:buFont typeface="Arial" charset="0"/>
              <a:buNone/>
              <a:defRPr sz="1350" kern="1200">
                <a:solidFill>
                  <a:schemeClr val="tx1"/>
                </a:solidFill>
                <a:latin typeface="Proxima Nova"/>
                <a:ea typeface="ＭＳ Ｐゴシック" charset="0"/>
                <a:cs typeface="Proxima Nova"/>
              </a:defRPr>
            </a:lvl3pPr>
            <a:lvl4pPr marL="1028700" indent="0" algn="ctr" defTabSz="457200" rtl="0" eaLnBrk="0" fontAlgn="base" hangingPunct="0">
              <a:spcBef>
                <a:spcPct val="20000"/>
              </a:spcBef>
              <a:spcAft>
                <a:spcPct val="0"/>
              </a:spcAft>
              <a:buFont typeface="Arial" charset="0"/>
              <a:buNone/>
              <a:defRPr sz="1200" kern="1200">
                <a:solidFill>
                  <a:schemeClr val="tx1"/>
                </a:solidFill>
                <a:latin typeface="Proxima Nova"/>
                <a:ea typeface="ＭＳ Ｐゴシック" charset="0"/>
                <a:cs typeface="Proxima Nova"/>
              </a:defRPr>
            </a:lvl4pPr>
            <a:lvl5pPr marL="1371600" indent="0" algn="ctr" defTabSz="457200" rtl="0" eaLnBrk="0" fontAlgn="base" hangingPunct="0">
              <a:spcBef>
                <a:spcPct val="20000"/>
              </a:spcBef>
              <a:spcAft>
                <a:spcPct val="0"/>
              </a:spcAft>
              <a:buFont typeface="Arial" charset="0"/>
              <a:buNone/>
              <a:defRPr sz="1200" kern="1200">
                <a:solidFill>
                  <a:schemeClr val="tx1"/>
                </a:solidFill>
                <a:latin typeface="Proxima Nova"/>
                <a:ea typeface="ＭＳ Ｐゴシック" charset="0"/>
                <a:cs typeface="Proxima Nova"/>
              </a:defRPr>
            </a:lvl5pPr>
            <a:lvl6pPr marL="1714500" indent="0" algn="ctr" defTabSz="457200" rtl="0" eaLnBrk="1" latinLnBrk="0" hangingPunct="1">
              <a:spcBef>
                <a:spcPct val="20000"/>
              </a:spcBef>
              <a:buFont typeface="Arial"/>
              <a:buNone/>
              <a:defRPr sz="1200" kern="1200">
                <a:solidFill>
                  <a:schemeClr val="tx1"/>
                </a:solidFill>
                <a:latin typeface="+mn-lt"/>
                <a:ea typeface="+mn-ea"/>
                <a:cs typeface="+mn-cs"/>
              </a:defRPr>
            </a:lvl6pPr>
            <a:lvl7pPr marL="2057400" indent="0" algn="ctr" defTabSz="457200" rtl="0" eaLnBrk="1" latinLnBrk="0" hangingPunct="1">
              <a:spcBef>
                <a:spcPct val="20000"/>
              </a:spcBef>
              <a:buFont typeface="Arial"/>
              <a:buNone/>
              <a:defRPr sz="1200" kern="1200">
                <a:solidFill>
                  <a:schemeClr val="tx1"/>
                </a:solidFill>
                <a:latin typeface="+mn-lt"/>
                <a:ea typeface="+mn-ea"/>
                <a:cs typeface="+mn-cs"/>
              </a:defRPr>
            </a:lvl7pPr>
            <a:lvl8pPr marL="2400300" indent="0" algn="ctr" defTabSz="457200" rtl="0" eaLnBrk="1" latinLnBrk="0" hangingPunct="1">
              <a:spcBef>
                <a:spcPct val="20000"/>
              </a:spcBef>
              <a:buFont typeface="Arial"/>
              <a:buNone/>
              <a:defRPr sz="1200" kern="1200">
                <a:solidFill>
                  <a:schemeClr val="tx1"/>
                </a:solidFill>
                <a:latin typeface="+mn-lt"/>
                <a:ea typeface="+mn-ea"/>
                <a:cs typeface="+mn-cs"/>
              </a:defRPr>
            </a:lvl8pPr>
            <a:lvl9pPr marL="2743200" indent="0" algn="ctr" defTabSz="457200" rtl="0" eaLnBrk="1" latinLnBrk="0" hangingPunct="1">
              <a:spcBef>
                <a:spcPct val="20000"/>
              </a:spcBef>
              <a:buFont typeface="Arial"/>
              <a:buNone/>
              <a:defRPr sz="1200" kern="1200">
                <a:solidFill>
                  <a:schemeClr val="tx1"/>
                </a:solidFill>
                <a:latin typeface="+mn-lt"/>
                <a:ea typeface="+mn-ea"/>
                <a:cs typeface="+mn-cs"/>
              </a:defRPr>
            </a:lvl9pPr>
          </a:lstStyle>
          <a:p>
            <a:r>
              <a:rPr lang="en-US" sz="2400" b="1" i="0" dirty="0">
                <a:latin typeface="Avenir Black" charset="0"/>
                <a:ea typeface="Avenir Black" charset="0"/>
                <a:cs typeface="Avenir Black" charset="0"/>
              </a:rPr>
              <a:t>CLICK TO EDIT MASTER SUBTITLE STYLE</a:t>
            </a:r>
          </a:p>
        </p:txBody>
      </p:sp>
    </p:spTree>
    <p:extLst>
      <p:ext uri="{BB962C8B-B14F-4D97-AF65-F5344CB8AC3E}">
        <p14:creationId xmlns:p14="http://schemas.microsoft.com/office/powerpoint/2010/main" val="18839097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Avenir Book" charset="0"/>
                <a:ea typeface="Avenir Book" charset="0"/>
                <a:cs typeface="Avenir Book"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2/9/18</a:t>
            </a:r>
          </a:p>
        </p:txBody>
      </p:sp>
      <p:sp>
        <p:nvSpPr>
          <p:cNvPr id="4" name="Footer Placeholder 3"/>
          <p:cNvSpPr>
            <a:spLocks noGrp="1"/>
          </p:cNvSpPr>
          <p:nvPr>
            <p:ph type="ftr" sz="quarter" idx="11"/>
          </p:nvPr>
        </p:nvSpPr>
        <p:spPr/>
        <p:txBody>
          <a:bodyPr/>
          <a:lstStyle/>
          <a:p>
            <a:r>
              <a:rPr lang="en-US"/>
              <a:t>Reality-Based Leadership</a:t>
            </a:r>
          </a:p>
        </p:txBody>
      </p:sp>
      <p:sp>
        <p:nvSpPr>
          <p:cNvPr id="5" name="Slide Number Placeholder 4"/>
          <p:cNvSpPr>
            <a:spLocks noGrp="1"/>
          </p:cNvSpPr>
          <p:nvPr>
            <p:ph type="sldNum" sz="quarter" idx="12"/>
          </p:nvPr>
        </p:nvSpPr>
        <p:spPr/>
        <p:txBody>
          <a:bodyPr/>
          <a:lstStyle/>
          <a:p>
            <a:fld id="{5FC5C00B-8A4C-3740-9B22-690BAF29865D}" type="slidenum">
              <a:rPr lang="en-US" smtClean="0"/>
              <a:t>‹#›</a:t>
            </a:fld>
            <a:endParaRPr lang="en-US"/>
          </a:p>
        </p:txBody>
      </p:sp>
    </p:spTree>
    <p:extLst>
      <p:ext uri="{BB962C8B-B14F-4D97-AF65-F5344CB8AC3E}">
        <p14:creationId xmlns:p14="http://schemas.microsoft.com/office/powerpoint/2010/main" val="1343765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2/9/18</a:t>
            </a:r>
          </a:p>
        </p:txBody>
      </p:sp>
      <p:sp>
        <p:nvSpPr>
          <p:cNvPr id="3" name="Footer Placeholder 2"/>
          <p:cNvSpPr>
            <a:spLocks noGrp="1"/>
          </p:cNvSpPr>
          <p:nvPr>
            <p:ph type="ftr" sz="quarter" idx="11"/>
          </p:nvPr>
        </p:nvSpPr>
        <p:spPr/>
        <p:txBody>
          <a:bodyPr/>
          <a:lstStyle/>
          <a:p>
            <a:r>
              <a:rPr lang="en-US"/>
              <a:t>Reality-Based Leadership</a:t>
            </a:r>
          </a:p>
        </p:txBody>
      </p:sp>
      <p:sp>
        <p:nvSpPr>
          <p:cNvPr id="4" name="Slide Number Placeholder 3"/>
          <p:cNvSpPr>
            <a:spLocks noGrp="1"/>
          </p:cNvSpPr>
          <p:nvPr>
            <p:ph type="sldNum" sz="quarter" idx="12"/>
          </p:nvPr>
        </p:nvSpPr>
        <p:spPr/>
        <p:txBody>
          <a:bodyPr/>
          <a:lstStyle/>
          <a:p>
            <a:fld id="{5FC5C00B-8A4C-3740-9B22-690BAF29865D}" type="slidenum">
              <a:rPr lang="en-US" smtClean="0"/>
              <a:t>‹#›</a:t>
            </a:fld>
            <a:endParaRPr lang="en-US"/>
          </a:p>
        </p:txBody>
      </p:sp>
    </p:spTree>
    <p:extLst>
      <p:ext uri="{BB962C8B-B14F-4D97-AF65-F5344CB8AC3E}">
        <p14:creationId xmlns:p14="http://schemas.microsoft.com/office/powerpoint/2010/main" val="210820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4444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0009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17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ltLang="x-none"/>
              <a:t>2/9/18</a:t>
            </a:r>
          </a:p>
        </p:txBody>
      </p:sp>
      <p:sp>
        <p:nvSpPr>
          <p:cNvPr id="5" name="Footer Placeholder 4"/>
          <p:cNvSpPr>
            <a:spLocks noGrp="1"/>
          </p:cNvSpPr>
          <p:nvPr>
            <p:ph type="ftr" sz="quarter" idx="11"/>
          </p:nvPr>
        </p:nvSpPr>
        <p:spPr/>
        <p:txBody>
          <a:bodyPr/>
          <a:lstStyle/>
          <a:p>
            <a:pPr>
              <a:defRPr/>
            </a:pPr>
            <a:r>
              <a:rPr lang="en-US"/>
              <a:t>Reality-Based Leadership</a:t>
            </a:r>
          </a:p>
        </p:txBody>
      </p:sp>
      <p:sp>
        <p:nvSpPr>
          <p:cNvPr id="6" name="Slide Number Placeholder 5"/>
          <p:cNvSpPr>
            <a:spLocks noGrp="1"/>
          </p:cNvSpPr>
          <p:nvPr>
            <p:ph type="sldNum" sz="quarter" idx="12"/>
          </p:nvPr>
        </p:nvSpPr>
        <p:spPr/>
        <p:txBody>
          <a:bodyPr/>
          <a:lstStyle/>
          <a:p>
            <a:fld id="{329C2ED3-AD7B-9147-B618-9F5372802A77}" type="slidenum">
              <a:rPr lang="en-US" altLang="x-none" smtClean="0"/>
              <a:pPr/>
              <a:t>‹#›</a:t>
            </a:fld>
            <a:endParaRPr lang="en-US" altLang="x-none"/>
          </a:p>
        </p:txBody>
      </p:sp>
    </p:spTree>
    <p:extLst>
      <p:ext uri="{BB962C8B-B14F-4D97-AF65-F5344CB8AC3E}">
        <p14:creationId xmlns:p14="http://schemas.microsoft.com/office/powerpoint/2010/main" val="751272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INTERIOR 8">
  <p:cSld name="3_INTERIOR 8">
    <p:spTree>
      <p:nvGrpSpPr>
        <p:cNvPr id="1" name="Shape 48"/>
        <p:cNvGrpSpPr/>
        <p:nvPr/>
      </p:nvGrpSpPr>
      <p:grpSpPr>
        <a:xfrm>
          <a:off x="0" y="0"/>
          <a:ext cx="0" cy="0"/>
          <a:chOff x="0" y="0"/>
          <a:chExt cx="0" cy="0"/>
        </a:xfrm>
      </p:grpSpPr>
      <p:sp>
        <p:nvSpPr>
          <p:cNvPr id="49" name="Google Shape;49;p87"/>
          <p:cNvSpPr txBox="1">
            <a:spLocks noGrp="1"/>
          </p:cNvSpPr>
          <p:nvPr>
            <p:ph type="body" idx="1"/>
          </p:nvPr>
        </p:nvSpPr>
        <p:spPr>
          <a:xfrm>
            <a:off x="521805" y="856774"/>
            <a:ext cx="4137990" cy="3394472"/>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b="0" i="0">
                <a:latin typeface="Avenir"/>
                <a:ea typeface="Avenir"/>
                <a:cs typeface="Avenir"/>
                <a:sym typeface="Avenir"/>
              </a:defRPr>
            </a:lvl1pPr>
            <a:lvl2pPr marL="914400" lvl="1" indent="-406400" algn="l">
              <a:spcBef>
                <a:spcPts val="560"/>
              </a:spcBef>
              <a:spcAft>
                <a:spcPts val="0"/>
              </a:spcAft>
              <a:buClr>
                <a:schemeClr val="dk1"/>
              </a:buClr>
              <a:buSzPts val="2800"/>
              <a:buChar char="–"/>
              <a:defRPr b="0" i="0">
                <a:latin typeface="Avenir"/>
                <a:ea typeface="Avenir"/>
                <a:cs typeface="Avenir"/>
                <a:sym typeface="Avenir"/>
              </a:defRPr>
            </a:lvl2pPr>
            <a:lvl3pPr marL="1371600" lvl="2" indent="-381000" algn="l">
              <a:spcBef>
                <a:spcPts val="480"/>
              </a:spcBef>
              <a:spcAft>
                <a:spcPts val="0"/>
              </a:spcAft>
              <a:buClr>
                <a:schemeClr val="dk1"/>
              </a:buClr>
              <a:buSzPts val="2400"/>
              <a:buChar char="•"/>
              <a:defRPr b="0" i="0">
                <a:latin typeface="Avenir"/>
                <a:ea typeface="Avenir"/>
                <a:cs typeface="Avenir"/>
                <a:sym typeface="Avenir"/>
              </a:defRPr>
            </a:lvl3pPr>
            <a:lvl4pPr marL="1828800" lvl="3" indent="-355600" algn="l">
              <a:spcBef>
                <a:spcPts val="400"/>
              </a:spcBef>
              <a:spcAft>
                <a:spcPts val="0"/>
              </a:spcAft>
              <a:buClr>
                <a:schemeClr val="dk1"/>
              </a:buClr>
              <a:buSzPts val="2000"/>
              <a:buChar char="–"/>
              <a:defRPr b="0" i="0">
                <a:latin typeface="Avenir"/>
                <a:ea typeface="Avenir"/>
                <a:cs typeface="Avenir"/>
                <a:sym typeface="Avenir"/>
              </a:defRPr>
            </a:lvl4pPr>
            <a:lvl5pPr marL="2286000" lvl="4" indent="-355600" algn="l">
              <a:spcBef>
                <a:spcPts val="400"/>
              </a:spcBef>
              <a:spcAft>
                <a:spcPts val="0"/>
              </a:spcAft>
              <a:buClr>
                <a:schemeClr val="dk1"/>
              </a:buClr>
              <a:buSzPts val="2000"/>
              <a:buChar char="»"/>
              <a:defRPr b="0" i="0">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0" name="Google Shape;50;p87"/>
          <p:cNvSpPr>
            <a:spLocks noGrp="1"/>
          </p:cNvSpPr>
          <p:nvPr>
            <p:ph type="pic" idx="2"/>
          </p:nvPr>
        </p:nvSpPr>
        <p:spPr>
          <a:xfrm>
            <a:off x="4887814" y="0"/>
            <a:ext cx="3724275" cy="4098846"/>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Proxima Nova"/>
                <a:ea typeface="Proxima Nova"/>
                <a:cs typeface="Proxima Nova"/>
                <a:sym typeface="Proxima Nova"/>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Proxima Nova"/>
                <a:ea typeface="Proxima Nova"/>
                <a:cs typeface="Proxima Nova"/>
                <a:sym typeface="Proxima Nova"/>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Proxima Nova"/>
                <a:ea typeface="Proxima Nova"/>
                <a:cs typeface="Proxima Nova"/>
                <a:sym typeface="Proxima Nova"/>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Proxima Nova"/>
                <a:ea typeface="Proxima Nova"/>
                <a:cs typeface="Proxima Nova"/>
                <a:sym typeface="Proxima Nova"/>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Proxima Nova"/>
                <a:ea typeface="Proxima Nova"/>
                <a:cs typeface="Proxima Nova"/>
                <a:sym typeface="Proxima Nova"/>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87"/>
          <p:cNvSpPr txBox="1">
            <a:spLocks noGrp="1"/>
          </p:cNvSpPr>
          <p:nvPr>
            <p:ph type="title"/>
          </p:nvPr>
        </p:nvSpPr>
        <p:spPr>
          <a:xfrm>
            <a:off x="366811" y="172128"/>
            <a:ext cx="4457336"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7"/>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3" name="Google Shape;53;p87" descr="Cy-Deck-Breaker1.png"/>
          <p:cNvPicPr preferRelativeResize="0"/>
          <p:nvPr/>
        </p:nvPicPr>
        <p:blipFill rotWithShape="1">
          <a:blip r:embed="rId2">
            <a:alphaModFix/>
          </a:blip>
          <a:srcRect b="78604"/>
          <a:stretch/>
        </p:blipFill>
        <p:spPr>
          <a:xfrm>
            <a:off x="0" y="4591652"/>
            <a:ext cx="9144000" cy="1100519"/>
          </a:xfrm>
          <a:prstGeom prst="rect">
            <a:avLst/>
          </a:prstGeom>
          <a:noFill/>
          <a:ln>
            <a:noFill/>
          </a:ln>
        </p:spPr>
      </p:pic>
      <p:sp>
        <p:nvSpPr>
          <p:cNvPr id="54" name="Google Shape;54;p87"/>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7"/>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chemeClr val="lt1"/>
                </a:solidFill>
                <a:latin typeface="Avenir"/>
                <a:ea typeface="Avenir"/>
                <a:cs typeface="Avenir"/>
                <a:sym typeface="Avenir"/>
              </a:defRPr>
            </a:lvl1pPr>
            <a:lvl2pPr marL="0" lvl="1" indent="0" algn="r">
              <a:spcBef>
                <a:spcPts val="0"/>
              </a:spcBef>
              <a:spcAft>
                <a:spcPts val="0"/>
              </a:spcAft>
              <a:buNone/>
              <a:defRPr sz="1200" b="0" i="0">
                <a:solidFill>
                  <a:schemeClr val="lt1"/>
                </a:solidFill>
                <a:latin typeface="Avenir"/>
                <a:ea typeface="Avenir"/>
                <a:cs typeface="Avenir"/>
                <a:sym typeface="Avenir"/>
              </a:defRPr>
            </a:lvl2pPr>
            <a:lvl3pPr marL="0" lvl="2" indent="0" algn="r">
              <a:spcBef>
                <a:spcPts val="0"/>
              </a:spcBef>
              <a:spcAft>
                <a:spcPts val="0"/>
              </a:spcAft>
              <a:buNone/>
              <a:defRPr sz="1200" b="0" i="0">
                <a:solidFill>
                  <a:schemeClr val="lt1"/>
                </a:solidFill>
                <a:latin typeface="Avenir"/>
                <a:ea typeface="Avenir"/>
                <a:cs typeface="Avenir"/>
                <a:sym typeface="Avenir"/>
              </a:defRPr>
            </a:lvl3pPr>
            <a:lvl4pPr marL="0" lvl="3" indent="0" algn="r">
              <a:spcBef>
                <a:spcPts val="0"/>
              </a:spcBef>
              <a:spcAft>
                <a:spcPts val="0"/>
              </a:spcAft>
              <a:buNone/>
              <a:defRPr sz="1200" b="0" i="0">
                <a:solidFill>
                  <a:schemeClr val="lt1"/>
                </a:solidFill>
                <a:latin typeface="Avenir"/>
                <a:ea typeface="Avenir"/>
                <a:cs typeface="Avenir"/>
                <a:sym typeface="Avenir"/>
              </a:defRPr>
            </a:lvl4pPr>
            <a:lvl5pPr marL="0" lvl="4" indent="0" algn="r">
              <a:spcBef>
                <a:spcPts val="0"/>
              </a:spcBef>
              <a:spcAft>
                <a:spcPts val="0"/>
              </a:spcAft>
              <a:buNone/>
              <a:defRPr sz="1200" b="0" i="0">
                <a:solidFill>
                  <a:schemeClr val="lt1"/>
                </a:solidFill>
                <a:latin typeface="Avenir"/>
                <a:ea typeface="Avenir"/>
                <a:cs typeface="Avenir"/>
                <a:sym typeface="Avenir"/>
              </a:defRPr>
            </a:lvl5pPr>
            <a:lvl6pPr marL="0" lvl="5" indent="0" algn="r">
              <a:spcBef>
                <a:spcPts val="0"/>
              </a:spcBef>
              <a:spcAft>
                <a:spcPts val="0"/>
              </a:spcAft>
              <a:buNone/>
              <a:defRPr sz="1200" b="0" i="0">
                <a:solidFill>
                  <a:schemeClr val="lt1"/>
                </a:solidFill>
                <a:latin typeface="Avenir"/>
                <a:ea typeface="Avenir"/>
                <a:cs typeface="Avenir"/>
                <a:sym typeface="Avenir"/>
              </a:defRPr>
            </a:lvl6pPr>
            <a:lvl7pPr marL="0" lvl="6" indent="0" algn="r">
              <a:spcBef>
                <a:spcPts val="0"/>
              </a:spcBef>
              <a:spcAft>
                <a:spcPts val="0"/>
              </a:spcAft>
              <a:buNone/>
              <a:defRPr sz="1200" b="0" i="0">
                <a:solidFill>
                  <a:schemeClr val="lt1"/>
                </a:solidFill>
                <a:latin typeface="Avenir"/>
                <a:ea typeface="Avenir"/>
                <a:cs typeface="Avenir"/>
                <a:sym typeface="Avenir"/>
              </a:defRPr>
            </a:lvl7pPr>
            <a:lvl8pPr marL="0" lvl="7" indent="0" algn="r">
              <a:spcBef>
                <a:spcPts val="0"/>
              </a:spcBef>
              <a:spcAft>
                <a:spcPts val="0"/>
              </a:spcAft>
              <a:buNone/>
              <a:defRPr sz="1200" b="0" i="0">
                <a:solidFill>
                  <a:schemeClr val="lt1"/>
                </a:solidFill>
                <a:latin typeface="Avenir"/>
                <a:ea typeface="Avenir"/>
                <a:cs typeface="Avenir"/>
                <a:sym typeface="Avenir"/>
              </a:defRPr>
            </a:lvl8pPr>
            <a:lvl9pPr marL="0" lvl="8" indent="0" algn="r">
              <a:spcBef>
                <a:spcPts val="0"/>
              </a:spcBef>
              <a:spcAft>
                <a:spcPts val="0"/>
              </a:spcAft>
              <a:buNone/>
              <a:defRPr sz="1200" b="0" i="0">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pic>
        <p:nvPicPr>
          <p:cNvPr id="56" name="Google Shape;56;p87" descr="6ka4w0hnmd0-alice-mourou.jpg"/>
          <p:cNvPicPr preferRelativeResize="0"/>
          <p:nvPr/>
        </p:nvPicPr>
        <p:blipFill rotWithShape="1">
          <a:blip r:embed="rId3">
            <a:alphaModFix/>
          </a:blip>
          <a:srcRect l="24390" r="24390"/>
          <a:stretch/>
        </p:blipFill>
        <p:spPr>
          <a:xfrm>
            <a:off x="4887913" y="0"/>
            <a:ext cx="3724275" cy="4098925"/>
          </a:xfrm>
          <a:prstGeom prst="rect">
            <a:avLst/>
          </a:prstGeom>
          <a:noFill/>
          <a:ln>
            <a:noFill/>
          </a:ln>
        </p:spPr>
      </p:pic>
    </p:spTree>
    <p:extLst>
      <p:ext uri="{BB962C8B-B14F-4D97-AF65-F5344CB8AC3E}">
        <p14:creationId xmlns:p14="http://schemas.microsoft.com/office/powerpoint/2010/main" val="1134982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NTERIOR 11">
  <p:cSld name="2_INTERIOR 11">
    <p:spTree>
      <p:nvGrpSpPr>
        <p:cNvPr id="1" name="Shape 34"/>
        <p:cNvGrpSpPr/>
        <p:nvPr/>
      </p:nvGrpSpPr>
      <p:grpSpPr>
        <a:xfrm>
          <a:off x="0" y="0"/>
          <a:ext cx="0" cy="0"/>
          <a:chOff x="0" y="0"/>
          <a:chExt cx="0" cy="0"/>
        </a:xfrm>
      </p:grpSpPr>
      <p:sp>
        <p:nvSpPr>
          <p:cNvPr id="35" name="Google Shape;35;p36"/>
          <p:cNvSpPr>
            <a:spLocks noGrp="1"/>
          </p:cNvSpPr>
          <p:nvPr>
            <p:ph type="pic" idx="2"/>
          </p:nvPr>
        </p:nvSpPr>
        <p:spPr>
          <a:xfrm>
            <a:off x="4578671" y="0"/>
            <a:ext cx="4565329" cy="5143500"/>
          </a:xfrm>
          <a:prstGeom prst="rect">
            <a:avLst/>
          </a:prstGeom>
          <a:noFill/>
          <a:ln>
            <a:noFill/>
          </a:ln>
        </p:spPr>
      </p:sp>
      <p:sp>
        <p:nvSpPr>
          <p:cNvPr id="36" name="Google Shape;36;p36"/>
          <p:cNvSpPr txBox="1">
            <a:spLocks noGrp="1"/>
          </p:cNvSpPr>
          <p:nvPr>
            <p:ph type="title"/>
          </p:nvPr>
        </p:nvSpPr>
        <p:spPr>
          <a:xfrm>
            <a:off x="366713" y="171450"/>
            <a:ext cx="6775450" cy="3397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6"/>
          <p:cNvSpPr txBox="1">
            <a:spLocks noGrp="1"/>
          </p:cNvSpPr>
          <p:nvPr>
            <p:ph type="body" idx="1"/>
          </p:nvPr>
        </p:nvSpPr>
        <p:spPr>
          <a:xfrm>
            <a:off x="686319" y="1027510"/>
            <a:ext cx="3678894" cy="3394472"/>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b="0" i="0">
                <a:latin typeface="Avenir"/>
                <a:ea typeface="Avenir"/>
                <a:cs typeface="Avenir"/>
                <a:sym typeface="Avenir"/>
              </a:defRPr>
            </a:lvl1pPr>
            <a:lvl2pPr marL="914400" lvl="1" indent="-406400" algn="l">
              <a:spcBef>
                <a:spcPts val="560"/>
              </a:spcBef>
              <a:spcAft>
                <a:spcPts val="0"/>
              </a:spcAft>
              <a:buClr>
                <a:schemeClr val="dk1"/>
              </a:buClr>
              <a:buSzPts val="2800"/>
              <a:buChar char="–"/>
              <a:defRPr b="0" i="0">
                <a:latin typeface="Avenir"/>
                <a:ea typeface="Avenir"/>
                <a:cs typeface="Avenir"/>
                <a:sym typeface="Avenir"/>
              </a:defRPr>
            </a:lvl2pPr>
            <a:lvl3pPr marL="1371600" lvl="2" indent="-381000" algn="l">
              <a:spcBef>
                <a:spcPts val="480"/>
              </a:spcBef>
              <a:spcAft>
                <a:spcPts val="0"/>
              </a:spcAft>
              <a:buClr>
                <a:schemeClr val="dk1"/>
              </a:buClr>
              <a:buSzPts val="2400"/>
              <a:buChar char="•"/>
              <a:defRPr b="0" i="0">
                <a:latin typeface="Avenir"/>
                <a:ea typeface="Avenir"/>
                <a:cs typeface="Avenir"/>
                <a:sym typeface="Avenir"/>
              </a:defRPr>
            </a:lvl3pPr>
            <a:lvl4pPr marL="1828800" lvl="3" indent="-355600" algn="l">
              <a:spcBef>
                <a:spcPts val="400"/>
              </a:spcBef>
              <a:spcAft>
                <a:spcPts val="0"/>
              </a:spcAft>
              <a:buClr>
                <a:schemeClr val="dk1"/>
              </a:buClr>
              <a:buSzPts val="2000"/>
              <a:buChar char="–"/>
              <a:defRPr b="0" i="0">
                <a:latin typeface="Avenir"/>
                <a:ea typeface="Avenir"/>
                <a:cs typeface="Avenir"/>
                <a:sym typeface="Avenir"/>
              </a:defRPr>
            </a:lvl4pPr>
            <a:lvl5pPr marL="2286000" lvl="4" indent="-355600" algn="l">
              <a:spcBef>
                <a:spcPts val="400"/>
              </a:spcBef>
              <a:spcAft>
                <a:spcPts val="0"/>
              </a:spcAft>
              <a:buClr>
                <a:schemeClr val="dk1"/>
              </a:buClr>
              <a:buSzPts val="2000"/>
              <a:buChar char="»"/>
              <a:defRPr b="0" i="0">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 name="Google Shape;38;p36"/>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9" name="Google Shape;39;p36" descr="france-1790999.jpg"/>
          <p:cNvPicPr preferRelativeResize="0"/>
          <p:nvPr/>
        </p:nvPicPr>
        <p:blipFill rotWithShape="1">
          <a:blip r:embed="rId2">
            <a:alphaModFix/>
          </a:blip>
          <a:srcRect l="20370" r="20369"/>
          <a:stretch/>
        </p:blipFill>
        <p:spPr>
          <a:xfrm>
            <a:off x="4578350" y="0"/>
            <a:ext cx="4565650" cy="5143500"/>
          </a:xfrm>
          <a:prstGeom prst="rect">
            <a:avLst/>
          </a:prstGeom>
          <a:noFill/>
          <a:ln>
            <a:noFill/>
          </a:ln>
        </p:spPr>
      </p:pic>
    </p:spTree>
    <p:extLst>
      <p:ext uri="{BB962C8B-B14F-4D97-AF65-F5344CB8AC3E}">
        <p14:creationId xmlns:p14="http://schemas.microsoft.com/office/powerpoint/2010/main" val="35291798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36"/>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6"/>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8764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pic>
        <p:nvPicPr>
          <p:cNvPr id="3" name="Picture 7" descr="Title-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2374428" y="1953973"/>
            <a:ext cx="6206428" cy="1102519"/>
          </a:xfrm>
        </p:spPr>
        <p:txBody>
          <a:bodyPr>
            <a:noAutofit/>
          </a:bodyPr>
          <a:lstStyle>
            <a:lvl1pPr algn="l">
              <a:defRPr sz="4800" b="1" i="0">
                <a:solidFill>
                  <a:schemeClr val="bg1"/>
                </a:solidFill>
                <a:latin typeface="Avenir Black" charset="0"/>
                <a:ea typeface="Avenir Black" charset="0"/>
                <a:cs typeface="Avenir Black" charset="0"/>
              </a:defRPr>
            </a:lvl1pPr>
          </a:lstStyle>
          <a:p>
            <a:r>
              <a:rPr lang="en-US"/>
              <a:t>Click to edit Master title style</a:t>
            </a:r>
            <a:endParaRPr lang="en-US" dirty="0"/>
          </a:p>
        </p:txBody>
      </p:sp>
    </p:spTree>
    <p:extLst>
      <p:ext uri="{BB962C8B-B14F-4D97-AF65-F5344CB8AC3E}">
        <p14:creationId xmlns:p14="http://schemas.microsoft.com/office/powerpoint/2010/main" val="7038835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8" type="secHead">
  <p:cSld name="TITLE 8">
    <p:spTree>
      <p:nvGrpSpPr>
        <p:cNvPr id="1" name="Shape 106"/>
        <p:cNvGrpSpPr/>
        <p:nvPr/>
      </p:nvGrpSpPr>
      <p:grpSpPr>
        <a:xfrm>
          <a:off x="0" y="0"/>
          <a:ext cx="0" cy="0"/>
          <a:chOff x="0" y="0"/>
          <a:chExt cx="0" cy="0"/>
        </a:xfrm>
      </p:grpSpPr>
      <p:pic>
        <p:nvPicPr>
          <p:cNvPr id="107" name="Google Shape;107;p40" descr="Title-Blank1.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8" name="Google Shape;108;p40"/>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i="0" cap="none">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0"/>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0" name="Google Shape;110;p40"/>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0"/>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0"/>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chemeClr val="lt1"/>
                </a:solidFill>
                <a:latin typeface="Avenir"/>
                <a:ea typeface="Avenir"/>
                <a:cs typeface="Avenir"/>
                <a:sym typeface="Avenir"/>
              </a:defRPr>
            </a:lvl1pPr>
            <a:lvl2pPr marL="0" lvl="1" indent="0" algn="r">
              <a:spcBef>
                <a:spcPts val="0"/>
              </a:spcBef>
              <a:spcAft>
                <a:spcPts val="0"/>
              </a:spcAft>
              <a:buNone/>
              <a:defRPr sz="1200" b="0" i="0" u="none" strike="noStrike" cap="none">
                <a:solidFill>
                  <a:schemeClr val="lt1"/>
                </a:solidFill>
                <a:latin typeface="Avenir"/>
                <a:ea typeface="Avenir"/>
                <a:cs typeface="Avenir"/>
                <a:sym typeface="Avenir"/>
              </a:defRPr>
            </a:lvl2pPr>
            <a:lvl3pPr marL="0" lvl="2" indent="0" algn="r">
              <a:spcBef>
                <a:spcPts val="0"/>
              </a:spcBef>
              <a:spcAft>
                <a:spcPts val="0"/>
              </a:spcAft>
              <a:buNone/>
              <a:defRPr sz="1200" b="0" i="0" u="none" strike="noStrike" cap="none">
                <a:solidFill>
                  <a:schemeClr val="lt1"/>
                </a:solidFill>
                <a:latin typeface="Avenir"/>
                <a:ea typeface="Avenir"/>
                <a:cs typeface="Avenir"/>
                <a:sym typeface="Avenir"/>
              </a:defRPr>
            </a:lvl3pPr>
            <a:lvl4pPr marL="0" lvl="3" indent="0" algn="r">
              <a:spcBef>
                <a:spcPts val="0"/>
              </a:spcBef>
              <a:spcAft>
                <a:spcPts val="0"/>
              </a:spcAft>
              <a:buNone/>
              <a:defRPr sz="1200" b="0" i="0" u="none" strike="noStrike" cap="none">
                <a:solidFill>
                  <a:schemeClr val="lt1"/>
                </a:solidFill>
                <a:latin typeface="Avenir"/>
                <a:ea typeface="Avenir"/>
                <a:cs typeface="Avenir"/>
                <a:sym typeface="Avenir"/>
              </a:defRPr>
            </a:lvl4pPr>
            <a:lvl5pPr marL="0" lvl="4" indent="0" algn="r">
              <a:spcBef>
                <a:spcPts val="0"/>
              </a:spcBef>
              <a:spcAft>
                <a:spcPts val="0"/>
              </a:spcAft>
              <a:buNone/>
              <a:defRPr sz="1200" b="0" i="0" u="none" strike="noStrike" cap="none">
                <a:solidFill>
                  <a:schemeClr val="lt1"/>
                </a:solidFill>
                <a:latin typeface="Avenir"/>
                <a:ea typeface="Avenir"/>
                <a:cs typeface="Avenir"/>
                <a:sym typeface="Avenir"/>
              </a:defRPr>
            </a:lvl5pPr>
            <a:lvl6pPr marL="0" lvl="5" indent="0" algn="r">
              <a:spcBef>
                <a:spcPts val="0"/>
              </a:spcBef>
              <a:spcAft>
                <a:spcPts val="0"/>
              </a:spcAft>
              <a:buNone/>
              <a:defRPr sz="1200" b="0" i="0" u="none" strike="noStrike" cap="none">
                <a:solidFill>
                  <a:schemeClr val="lt1"/>
                </a:solidFill>
                <a:latin typeface="Avenir"/>
                <a:ea typeface="Avenir"/>
                <a:cs typeface="Avenir"/>
                <a:sym typeface="Avenir"/>
              </a:defRPr>
            </a:lvl6pPr>
            <a:lvl7pPr marL="0" lvl="6" indent="0" algn="r">
              <a:spcBef>
                <a:spcPts val="0"/>
              </a:spcBef>
              <a:spcAft>
                <a:spcPts val="0"/>
              </a:spcAft>
              <a:buNone/>
              <a:defRPr sz="1200" b="0" i="0" u="none" strike="noStrike" cap="none">
                <a:solidFill>
                  <a:schemeClr val="lt1"/>
                </a:solidFill>
                <a:latin typeface="Avenir"/>
                <a:ea typeface="Avenir"/>
                <a:cs typeface="Avenir"/>
                <a:sym typeface="Avenir"/>
              </a:defRPr>
            </a:lvl7pPr>
            <a:lvl8pPr marL="0" lvl="7" indent="0" algn="r">
              <a:spcBef>
                <a:spcPts val="0"/>
              </a:spcBef>
              <a:spcAft>
                <a:spcPts val="0"/>
              </a:spcAft>
              <a:buNone/>
              <a:defRPr sz="1200" b="0" i="0" u="none" strike="noStrike" cap="none">
                <a:solidFill>
                  <a:schemeClr val="lt1"/>
                </a:solidFill>
                <a:latin typeface="Avenir"/>
                <a:ea typeface="Avenir"/>
                <a:cs typeface="Avenir"/>
                <a:sym typeface="Avenir"/>
              </a:defRPr>
            </a:lvl8pPr>
            <a:lvl9pPr marL="0" lvl="8" indent="0" algn="r">
              <a:spcBef>
                <a:spcPts val="0"/>
              </a:spcBef>
              <a:spcAft>
                <a:spcPts val="0"/>
              </a:spcAft>
              <a:buNone/>
              <a:defRPr sz="12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5117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13"/>
        <p:cNvGrpSpPr/>
        <p:nvPr/>
      </p:nvGrpSpPr>
      <p:grpSpPr>
        <a:xfrm>
          <a:off x="0" y="0"/>
          <a:ext cx="0" cy="0"/>
          <a:chOff x="0" y="0"/>
          <a:chExt cx="0" cy="0"/>
        </a:xfrm>
      </p:grpSpPr>
      <p:pic>
        <p:nvPicPr>
          <p:cNvPr id="114" name="Google Shape;114;p98" descr="Title-Cy2.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5" name="Google Shape;115;p98"/>
          <p:cNvSpPr txBox="1">
            <a:spLocks noGrp="1"/>
          </p:cNvSpPr>
          <p:nvPr>
            <p:ph type="title"/>
          </p:nvPr>
        </p:nvSpPr>
        <p:spPr>
          <a:xfrm>
            <a:off x="457201" y="1802097"/>
            <a:ext cx="3059827" cy="9772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98"/>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98"/>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98"/>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368854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119"/>
        <p:cNvGrpSpPr/>
        <p:nvPr/>
      </p:nvGrpSpPr>
      <p:grpSpPr>
        <a:xfrm>
          <a:off x="0" y="0"/>
          <a:ext cx="0" cy="0"/>
          <a:chOff x="0" y="0"/>
          <a:chExt cx="0" cy="0"/>
        </a:xfrm>
      </p:grpSpPr>
      <p:pic>
        <p:nvPicPr>
          <p:cNvPr id="120" name="Google Shape;120;p99" descr="Title-Cy-Blank.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1" name="Google Shape;121;p99"/>
          <p:cNvSpPr txBox="1">
            <a:spLocks noGrp="1"/>
          </p:cNvSpPr>
          <p:nvPr>
            <p:ph type="title"/>
          </p:nvPr>
        </p:nvSpPr>
        <p:spPr>
          <a:xfrm>
            <a:off x="457201" y="1802097"/>
            <a:ext cx="3059827" cy="9772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99"/>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99"/>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99"/>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rgbClr val="898989"/>
                </a:solidFill>
                <a:latin typeface="Avenir"/>
                <a:ea typeface="Avenir"/>
                <a:cs typeface="Avenir"/>
                <a:sym typeface="Avenir"/>
              </a:defRPr>
            </a:lvl1pPr>
            <a:lvl2pPr marL="0" lvl="1" indent="0" algn="r">
              <a:spcBef>
                <a:spcPts val="0"/>
              </a:spcBef>
              <a:spcAft>
                <a:spcPts val="0"/>
              </a:spcAft>
              <a:buNone/>
              <a:defRPr sz="1200" b="0" i="0">
                <a:solidFill>
                  <a:srgbClr val="898989"/>
                </a:solidFill>
                <a:latin typeface="Avenir"/>
                <a:ea typeface="Avenir"/>
                <a:cs typeface="Avenir"/>
                <a:sym typeface="Avenir"/>
              </a:defRPr>
            </a:lvl2pPr>
            <a:lvl3pPr marL="0" lvl="2" indent="0" algn="r">
              <a:spcBef>
                <a:spcPts val="0"/>
              </a:spcBef>
              <a:spcAft>
                <a:spcPts val="0"/>
              </a:spcAft>
              <a:buNone/>
              <a:defRPr sz="1200" b="0" i="0">
                <a:solidFill>
                  <a:srgbClr val="898989"/>
                </a:solidFill>
                <a:latin typeface="Avenir"/>
                <a:ea typeface="Avenir"/>
                <a:cs typeface="Avenir"/>
                <a:sym typeface="Avenir"/>
              </a:defRPr>
            </a:lvl3pPr>
            <a:lvl4pPr marL="0" lvl="3" indent="0" algn="r">
              <a:spcBef>
                <a:spcPts val="0"/>
              </a:spcBef>
              <a:spcAft>
                <a:spcPts val="0"/>
              </a:spcAft>
              <a:buNone/>
              <a:defRPr sz="1200" b="0" i="0">
                <a:solidFill>
                  <a:srgbClr val="898989"/>
                </a:solidFill>
                <a:latin typeface="Avenir"/>
                <a:ea typeface="Avenir"/>
                <a:cs typeface="Avenir"/>
                <a:sym typeface="Avenir"/>
              </a:defRPr>
            </a:lvl4pPr>
            <a:lvl5pPr marL="0" lvl="4" indent="0" algn="r">
              <a:spcBef>
                <a:spcPts val="0"/>
              </a:spcBef>
              <a:spcAft>
                <a:spcPts val="0"/>
              </a:spcAft>
              <a:buNone/>
              <a:defRPr sz="1200" b="0" i="0">
                <a:solidFill>
                  <a:srgbClr val="898989"/>
                </a:solidFill>
                <a:latin typeface="Avenir"/>
                <a:ea typeface="Avenir"/>
                <a:cs typeface="Avenir"/>
                <a:sym typeface="Avenir"/>
              </a:defRPr>
            </a:lvl5pPr>
            <a:lvl6pPr marL="0" lvl="5" indent="0" algn="r">
              <a:spcBef>
                <a:spcPts val="0"/>
              </a:spcBef>
              <a:spcAft>
                <a:spcPts val="0"/>
              </a:spcAft>
              <a:buNone/>
              <a:defRPr sz="1200" b="0" i="0">
                <a:solidFill>
                  <a:srgbClr val="898989"/>
                </a:solidFill>
                <a:latin typeface="Avenir"/>
                <a:ea typeface="Avenir"/>
                <a:cs typeface="Avenir"/>
                <a:sym typeface="Avenir"/>
              </a:defRPr>
            </a:lvl6pPr>
            <a:lvl7pPr marL="0" lvl="6" indent="0" algn="r">
              <a:spcBef>
                <a:spcPts val="0"/>
              </a:spcBef>
              <a:spcAft>
                <a:spcPts val="0"/>
              </a:spcAft>
              <a:buNone/>
              <a:defRPr sz="1200" b="0" i="0">
                <a:solidFill>
                  <a:srgbClr val="898989"/>
                </a:solidFill>
                <a:latin typeface="Avenir"/>
                <a:ea typeface="Avenir"/>
                <a:cs typeface="Avenir"/>
                <a:sym typeface="Avenir"/>
              </a:defRPr>
            </a:lvl7pPr>
            <a:lvl8pPr marL="0" lvl="7" indent="0" algn="r">
              <a:spcBef>
                <a:spcPts val="0"/>
              </a:spcBef>
              <a:spcAft>
                <a:spcPts val="0"/>
              </a:spcAft>
              <a:buNone/>
              <a:defRPr sz="1200" b="0" i="0">
                <a:solidFill>
                  <a:srgbClr val="898989"/>
                </a:solidFill>
                <a:latin typeface="Avenir"/>
                <a:ea typeface="Avenir"/>
                <a:cs typeface="Avenir"/>
                <a:sym typeface="Avenir"/>
              </a:defRPr>
            </a:lvl8pPr>
            <a:lvl9pPr marL="0" lvl="8" indent="0" algn="r">
              <a:spcBef>
                <a:spcPts val="0"/>
              </a:spcBef>
              <a:spcAft>
                <a:spcPts val="0"/>
              </a:spcAft>
              <a:buNone/>
              <a:defRPr sz="1200" b="0" i="0">
                <a:solidFill>
                  <a:srgbClr val="898989"/>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58681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125"/>
        <p:cNvGrpSpPr/>
        <p:nvPr/>
      </p:nvGrpSpPr>
      <p:grpSpPr>
        <a:xfrm>
          <a:off x="0" y="0"/>
          <a:ext cx="0" cy="0"/>
          <a:chOff x="0" y="0"/>
          <a:chExt cx="0" cy="0"/>
        </a:xfrm>
      </p:grpSpPr>
      <p:pic>
        <p:nvPicPr>
          <p:cNvPr id="126" name="Google Shape;126;p100" descr="Title-Cy3.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7" name="Google Shape;127;p100"/>
          <p:cNvSpPr txBox="1">
            <a:spLocks noGrp="1"/>
          </p:cNvSpPr>
          <p:nvPr>
            <p:ph type="title"/>
          </p:nvPr>
        </p:nvSpPr>
        <p:spPr>
          <a:xfrm>
            <a:off x="457201" y="1802097"/>
            <a:ext cx="3059827" cy="9772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00"/>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00"/>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00"/>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rgbClr val="898989"/>
                </a:solidFill>
                <a:latin typeface="Avenir"/>
                <a:ea typeface="Avenir"/>
                <a:cs typeface="Avenir"/>
                <a:sym typeface="Avenir"/>
              </a:defRPr>
            </a:lvl1pPr>
            <a:lvl2pPr marL="0" lvl="1" indent="0" algn="r">
              <a:spcBef>
                <a:spcPts val="0"/>
              </a:spcBef>
              <a:spcAft>
                <a:spcPts val="0"/>
              </a:spcAft>
              <a:buNone/>
              <a:defRPr sz="1200" b="0" i="0">
                <a:solidFill>
                  <a:srgbClr val="898989"/>
                </a:solidFill>
                <a:latin typeface="Avenir"/>
                <a:ea typeface="Avenir"/>
                <a:cs typeface="Avenir"/>
                <a:sym typeface="Avenir"/>
              </a:defRPr>
            </a:lvl2pPr>
            <a:lvl3pPr marL="0" lvl="2" indent="0" algn="r">
              <a:spcBef>
                <a:spcPts val="0"/>
              </a:spcBef>
              <a:spcAft>
                <a:spcPts val="0"/>
              </a:spcAft>
              <a:buNone/>
              <a:defRPr sz="1200" b="0" i="0">
                <a:solidFill>
                  <a:srgbClr val="898989"/>
                </a:solidFill>
                <a:latin typeface="Avenir"/>
                <a:ea typeface="Avenir"/>
                <a:cs typeface="Avenir"/>
                <a:sym typeface="Avenir"/>
              </a:defRPr>
            </a:lvl3pPr>
            <a:lvl4pPr marL="0" lvl="3" indent="0" algn="r">
              <a:spcBef>
                <a:spcPts val="0"/>
              </a:spcBef>
              <a:spcAft>
                <a:spcPts val="0"/>
              </a:spcAft>
              <a:buNone/>
              <a:defRPr sz="1200" b="0" i="0">
                <a:solidFill>
                  <a:srgbClr val="898989"/>
                </a:solidFill>
                <a:latin typeface="Avenir"/>
                <a:ea typeface="Avenir"/>
                <a:cs typeface="Avenir"/>
                <a:sym typeface="Avenir"/>
              </a:defRPr>
            </a:lvl4pPr>
            <a:lvl5pPr marL="0" lvl="4" indent="0" algn="r">
              <a:spcBef>
                <a:spcPts val="0"/>
              </a:spcBef>
              <a:spcAft>
                <a:spcPts val="0"/>
              </a:spcAft>
              <a:buNone/>
              <a:defRPr sz="1200" b="0" i="0">
                <a:solidFill>
                  <a:srgbClr val="898989"/>
                </a:solidFill>
                <a:latin typeface="Avenir"/>
                <a:ea typeface="Avenir"/>
                <a:cs typeface="Avenir"/>
                <a:sym typeface="Avenir"/>
              </a:defRPr>
            </a:lvl5pPr>
            <a:lvl6pPr marL="0" lvl="5" indent="0" algn="r">
              <a:spcBef>
                <a:spcPts val="0"/>
              </a:spcBef>
              <a:spcAft>
                <a:spcPts val="0"/>
              </a:spcAft>
              <a:buNone/>
              <a:defRPr sz="1200" b="0" i="0">
                <a:solidFill>
                  <a:srgbClr val="898989"/>
                </a:solidFill>
                <a:latin typeface="Avenir"/>
                <a:ea typeface="Avenir"/>
                <a:cs typeface="Avenir"/>
                <a:sym typeface="Avenir"/>
              </a:defRPr>
            </a:lvl6pPr>
            <a:lvl7pPr marL="0" lvl="6" indent="0" algn="r">
              <a:spcBef>
                <a:spcPts val="0"/>
              </a:spcBef>
              <a:spcAft>
                <a:spcPts val="0"/>
              </a:spcAft>
              <a:buNone/>
              <a:defRPr sz="1200" b="0" i="0">
                <a:solidFill>
                  <a:srgbClr val="898989"/>
                </a:solidFill>
                <a:latin typeface="Avenir"/>
                <a:ea typeface="Avenir"/>
                <a:cs typeface="Avenir"/>
                <a:sym typeface="Avenir"/>
              </a:defRPr>
            </a:lvl7pPr>
            <a:lvl8pPr marL="0" lvl="7" indent="0" algn="r">
              <a:spcBef>
                <a:spcPts val="0"/>
              </a:spcBef>
              <a:spcAft>
                <a:spcPts val="0"/>
              </a:spcAft>
              <a:buNone/>
              <a:defRPr sz="1200" b="0" i="0">
                <a:solidFill>
                  <a:srgbClr val="898989"/>
                </a:solidFill>
                <a:latin typeface="Avenir"/>
                <a:ea typeface="Avenir"/>
                <a:cs typeface="Avenir"/>
                <a:sym typeface="Avenir"/>
              </a:defRPr>
            </a:lvl8pPr>
            <a:lvl9pPr marL="0" lvl="8" indent="0" algn="r">
              <a:spcBef>
                <a:spcPts val="0"/>
              </a:spcBef>
              <a:spcAft>
                <a:spcPts val="0"/>
              </a:spcAft>
              <a:buNone/>
              <a:defRPr sz="1200" b="0" i="0">
                <a:solidFill>
                  <a:srgbClr val="898989"/>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5284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4">
  <p:cSld name="TITLE 4">
    <p:spTree>
      <p:nvGrpSpPr>
        <p:cNvPr id="1" name="Shape 131"/>
        <p:cNvGrpSpPr/>
        <p:nvPr/>
      </p:nvGrpSpPr>
      <p:grpSpPr>
        <a:xfrm>
          <a:off x="0" y="0"/>
          <a:ext cx="0" cy="0"/>
          <a:chOff x="0" y="0"/>
          <a:chExt cx="0" cy="0"/>
        </a:xfrm>
      </p:grpSpPr>
      <p:pic>
        <p:nvPicPr>
          <p:cNvPr id="132" name="Google Shape;132;p101" descr="Title-Cy.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3" name="Google Shape;133;p101"/>
          <p:cNvSpPr txBox="1">
            <a:spLocks noGrp="1"/>
          </p:cNvSpPr>
          <p:nvPr>
            <p:ph type="title"/>
          </p:nvPr>
        </p:nvSpPr>
        <p:spPr>
          <a:xfrm>
            <a:off x="457201" y="1802097"/>
            <a:ext cx="3059827" cy="9772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1"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01"/>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01"/>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01"/>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rgbClr val="898989"/>
                </a:solidFill>
                <a:latin typeface="Avenir"/>
                <a:ea typeface="Avenir"/>
                <a:cs typeface="Avenir"/>
                <a:sym typeface="Avenir"/>
              </a:defRPr>
            </a:lvl1pPr>
            <a:lvl2pPr marL="0" lvl="1" indent="0" algn="r">
              <a:spcBef>
                <a:spcPts val="0"/>
              </a:spcBef>
              <a:spcAft>
                <a:spcPts val="0"/>
              </a:spcAft>
              <a:buNone/>
              <a:defRPr sz="1200" b="0" i="0">
                <a:solidFill>
                  <a:srgbClr val="898989"/>
                </a:solidFill>
                <a:latin typeface="Avenir"/>
                <a:ea typeface="Avenir"/>
                <a:cs typeface="Avenir"/>
                <a:sym typeface="Avenir"/>
              </a:defRPr>
            </a:lvl2pPr>
            <a:lvl3pPr marL="0" lvl="2" indent="0" algn="r">
              <a:spcBef>
                <a:spcPts val="0"/>
              </a:spcBef>
              <a:spcAft>
                <a:spcPts val="0"/>
              </a:spcAft>
              <a:buNone/>
              <a:defRPr sz="1200" b="0" i="0">
                <a:solidFill>
                  <a:srgbClr val="898989"/>
                </a:solidFill>
                <a:latin typeface="Avenir"/>
                <a:ea typeface="Avenir"/>
                <a:cs typeface="Avenir"/>
                <a:sym typeface="Avenir"/>
              </a:defRPr>
            </a:lvl3pPr>
            <a:lvl4pPr marL="0" lvl="3" indent="0" algn="r">
              <a:spcBef>
                <a:spcPts val="0"/>
              </a:spcBef>
              <a:spcAft>
                <a:spcPts val="0"/>
              </a:spcAft>
              <a:buNone/>
              <a:defRPr sz="1200" b="0" i="0">
                <a:solidFill>
                  <a:srgbClr val="898989"/>
                </a:solidFill>
                <a:latin typeface="Avenir"/>
                <a:ea typeface="Avenir"/>
                <a:cs typeface="Avenir"/>
                <a:sym typeface="Avenir"/>
              </a:defRPr>
            </a:lvl4pPr>
            <a:lvl5pPr marL="0" lvl="4" indent="0" algn="r">
              <a:spcBef>
                <a:spcPts val="0"/>
              </a:spcBef>
              <a:spcAft>
                <a:spcPts val="0"/>
              </a:spcAft>
              <a:buNone/>
              <a:defRPr sz="1200" b="0" i="0">
                <a:solidFill>
                  <a:srgbClr val="898989"/>
                </a:solidFill>
                <a:latin typeface="Avenir"/>
                <a:ea typeface="Avenir"/>
                <a:cs typeface="Avenir"/>
                <a:sym typeface="Avenir"/>
              </a:defRPr>
            </a:lvl5pPr>
            <a:lvl6pPr marL="0" lvl="5" indent="0" algn="r">
              <a:spcBef>
                <a:spcPts val="0"/>
              </a:spcBef>
              <a:spcAft>
                <a:spcPts val="0"/>
              </a:spcAft>
              <a:buNone/>
              <a:defRPr sz="1200" b="0" i="0">
                <a:solidFill>
                  <a:srgbClr val="898989"/>
                </a:solidFill>
                <a:latin typeface="Avenir"/>
                <a:ea typeface="Avenir"/>
                <a:cs typeface="Avenir"/>
                <a:sym typeface="Avenir"/>
              </a:defRPr>
            </a:lvl6pPr>
            <a:lvl7pPr marL="0" lvl="6" indent="0" algn="r">
              <a:spcBef>
                <a:spcPts val="0"/>
              </a:spcBef>
              <a:spcAft>
                <a:spcPts val="0"/>
              </a:spcAft>
              <a:buNone/>
              <a:defRPr sz="1200" b="0" i="0">
                <a:solidFill>
                  <a:srgbClr val="898989"/>
                </a:solidFill>
                <a:latin typeface="Avenir"/>
                <a:ea typeface="Avenir"/>
                <a:cs typeface="Avenir"/>
                <a:sym typeface="Avenir"/>
              </a:defRPr>
            </a:lvl7pPr>
            <a:lvl8pPr marL="0" lvl="7" indent="0" algn="r">
              <a:spcBef>
                <a:spcPts val="0"/>
              </a:spcBef>
              <a:spcAft>
                <a:spcPts val="0"/>
              </a:spcAft>
              <a:buNone/>
              <a:defRPr sz="1200" b="0" i="0">
                <a:solidFill>
                  <a:srgbClr val="898989"/>
                </a:solidFill>
                <a:latin typeface="Avenir"/>
                <a:ea typeface="Avenir"/>
                <a:cs typeface="Avenir"/>
                <a:sym typeface="Avenir"/>
              </a:defRPr>
            </a:lvl8pPr>
            <a:lvl9pPr marL="0" lvl="8" indent="0" algn="r">
              <a:spcBef>
                <a:spcPts val="0"/>
              </a:spcBef>
              <a:spcAft>
                <a:spcPts val="0"/>
              </a:spcAft>
              <a:buNone/>
              <a:defRPr sz="1200" b="0" i="0">
                <a:solidFill>
                  <a:srgbClr val="898989"/>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94247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5">
  <p:cSld name="TITLE 5">
    <p:spTree>
      <p:nvGrpSpPr>
        <p:cNvPr id="1" name="Shape 137"/>
        <p:cNvGrpSpPr/>
        <p:nvPr/>
      </p:nvGrpSpPr>
      <p:grpSpPr>
        <a:xfrm>
          <a:off x="0" y="0"/>
          <a:ext cx="0" cy="0"/>
          <a:chOff x="0" y="0"/>
          <a:chExt cx="0" cy="0"/>
        </a:xfrm>
      </p:grpSpPr>
      <p:pic>
        <p:nvPicPr>
          <p:cNvPr id="138" name="Google Shape;138;p102" descr="Title-2.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39" name="Google Shape;139;p102"/>
          <p:cNvSpPr txBox="1">
            <a:spLocks noGrp="1"/>
          </p:cNvSpPr>
          <p:nvPr>
            <p:ph type="ctrTitle"/>
          </p:nvPr>
        </p:nvSpPr>
        <p:spPr>
          <a:xfrm>
            <a:off x="2374428" y="1953973"/>
            <a:ext cx="6206428" cy="11025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4800" b="1"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9691660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6">
  <p:cSld name="TITLE 6">
    <p:spTree>
      <p:nvGrpSpPr>
        <p:cNvPr id="1" name="Shape 140"/>
        <p:cNvGrpSpPr/>
        <p:nvPr/>
      </p:nvGrpSpPr>
      <p:grpSpPr>
        <a:xfrm>
          <a:off x="0" y="0"/>
          <a:ext cx="0" cy="0"/>
          <a:chOff x="0" y="0"/>
          <a:chExt cx="0" cy="0"/>
        </a:xfrm>
      </p:grpSpPr>
      <p:pic>
        <p:nvPicPr>
          <p:cNvPr id="141" name="Google Shape;141;p103" descr="Title-1.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2" name="Google Shape;142;p103"/>
          <p:cNvSpPr txBox="1">
            <a:spLocks noGrp="1"/>
          </p:cNvSpPr>
          <p:nvPr>
            <p:ph type="ctrTitle"/>
          </p:nvPr>
        </p:nvSpPr>
        <p:spPr>
          <a:xfrm>
            <a:off x="2374428" y="1953973"/>
            <a:ext cx="6206428" cy="11025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4800" b="1"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9335485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RANSITION 1">
  <p:cSld name="TRANSITION 1">
    <p:spTree>
      <p:nvGrpSpPr>
        <p:cNvPr id="1" name="Shape 143"/>
        <p:cNvGrpSpPr/>
        <p:nvPr/>
      </p:nvGrpSpPr>
      <p:grpSpPr>
        <a:xfrm>
          <a:off x="0" y="0"/>
          <a:ext cx="0" cy="0"/>
          <a:chOff x="0" y="0"/>
          <a:chExt cx="0" cy="0"/>
        </a:xfrm>
      </p:grpSpPr>
      <p:sp>
        <p:nvSpPr>
          <p:cNvPr id="144" name="Google Shape;144;p104"/>
          <p:cNvSpPr>
            <a:spLocks noGrp="1"/>
          </p:cNvSpPr>
          <p:nvPr>
            <p:ph type="pic" idx="2"/>
          </p:nvPr>
        </p:nvSpPr>
        <p:spPr>
          <a:xfrm>
            <a:off x="0" y="0"/>
            <a:ext cx="9144000" cy="5143500"/>
          </a:xfrm>
          <a:prstGeom prst="rect">
            <a:avLst/>
          </a:prstGeom>
          <a:noFill/>
          <a:ln>
            <a:noFill/>
          </a:ln>
        </p:spPr>
      </p:sp>
      <p:sp>
        <p:nvSpPr>
          <p:cNvPr id="145" name="Google Shape;145;p104"/>
          <p:cNvSpPr txBox="1">
            <a:spLocks noGrp="1"/>
          </p:cNvSpPr>
          <p:nvPr>
            <p:ph type="ctrTitle"/>
          </p:nvPr>
        </p:nvSpPr>
        <p:spPr>
          <a:xfrm>
            <a:off x="2374428" y="1953973"/>
            <a:ext cx="6206428" cy="11025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4800" b="1">
                <a:solidFill>
                  <a:schemeClr val="lt1"/>
                </a:solidFill>
                <a:latin typeface="Proxima Nova"/>
                <a:ea typeface="Proxima Nova"/>
                <a:cs typeface="Proxima Nova"/>
                <a:sym typeface="Proxima Nov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04"/>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04"/>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04"/>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49" name="Google Shape;149;p104" descr="6ka4w0hnmd0-alice-mourou.jpg"/>
          <p:cNvPicPr preferRelativeResize="0"/>
          <p:nvPr/>
        </p:nvPicPr>
        <p:blipFill rotWithShape="1">
          <a:blip r:embed="rId2">
            <a:alphaModFix/>
          </a:blip>
          <a:srcRect/>
          <a:stretch/>
        </p:blipFill>
        <p:spPr>
          <a:xfrm>
            <a:off x="-1" y="-233464"/>
            <a:ext cx="9559047" cy="5376964"/>
          </a:xfrm>
          <a:prstGeom prst="rect">
            <a:avLst/>
          </a:prstGeom>
          <a:noFill/>
          <a:ln>
            <a:noFill/>
          </a:ln>
        </p:spPr>
      </p:pic>
      <p:sp>
        <p:nvSpPr>
          <p:cNvPr id="150" name="Google Shape;150;p104"/>
          <p:cNvSpPr txBox="1"/>
          <p:nvPr/>
        </p:nvSpPr>
        <p:spPr>
          <a:xfrm>
            <a:off x="2374900" y="1852613"/>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a:solidFill>
                <a:schemeClr val="lt1"/>
              </a:solidFill>
              <a:latin typeface="Avenir"/>
              <a:ea typeface="Avenir"/>
              <a:cs typeface="Avenir"/>
              <a:sym typeface="Avenir"/>
            </a:endParaRPr>
          </a:p>
        </p:txBody>
      </p:sp>
      <p:sp>
        <p:nvSpPr>
          <p:cNvPr id="151" name="Google Shape;151;p104"/>
          <p:cNvSpPr/>
          <p:nvPr/>
        </p:nvSpPr>
        <p:spPr>
          <a:xfrm>
            <a:off x="1931988" y="8080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451380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TRANSITION 1">
  <p:cSld name="2_TRANSITION 1">
    <p:spTree>
      <p:nvGrpSpPr>
        <p:cNvPr id="1" name="Shape 152"/>
        <p:cNvGrpSpPr/>
        <p:nvPr/>
      </p:nvGrpSpPr>
      <p:grpSpPr>
        <a:xfrm>
          <a:off x="0" y="0"/>
          <a:ext cx="0" cy="0"/>
          <a:chOff x="0" y="0"/>
          <a:chExt cx="0" cy="0"/>
        </a:xfrm>
      </p:grpSpPr>
      <p:sp>
        <p:nvSpPr>
          <p:cNvPr id="153" name="Google Shape;153;p105"/>
          <p:cNvSpPr>
            <a:spLocks noGrp="1"/>
          </p:cNvSpPr>
          <p:nvPr>
            <p:ph type="pic" idx="2"/>
          </p:nvPr>
        </p:nvSpPr>
        <p:spPr>
          <a:xfrm>
            <a:off x="0" y="0"/>
            <a:ext cx="9144000" cy="5143500"/>
          </a:xfrm>
          <a:prstGeom prst="rect">
            <a:avLst/>
          </a:prstGeom>
          <a:noFill/>
          <a:ln>
            <a:noFill/>
          </a:ln>
        </p:spPr>
      </p:sp>
      <p:sp>
        <p:nvSpPr>
          <p:cNvPr id="154" name="Google Shape;154;p105"/>
          <p:cNvSpPr txBox="1">
            <a:spLocks noGrp="1"/>
          </p:cNvSpPr>
          <p:nvPr>
            <p:ph type="ctrTitle"/>
          </p:nvPr>
        </p:nvSpPr>
        <p:spPr>
          <a:xfrm>
            <a:off x="2374428" y="1953973"/>
            <a:ext cx="6206428" cy="11025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4800" b="1">
                <a:solidFill>
                  <a:schemeClr val="lt1"/>
                </a:solidFill>
                <a:latin typeface="Proxima Nova"/>
                <a:ea typeface="Proxima Nova"/>
                <a:cs typeface="Proxima Nova"/>
                <a:sym typeface="Proxima Nov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05"/>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05"/>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05"/>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8" name="Google Shape;158;p105"/>
          <p:cNvSpPr txBox="1"/>
          <p:nvPr/>
        </p:nvSpPr>
        <p:spPr>
          <a:xfrm>
            <a:off x="2374900" y="1852613"/>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a:solidFill>
                <a:schemeClr val="lt1"/>
              </a:solidFill>
              <a:latin typeface="Avenir"/>
              <a:ea typeface="Avenir"/>
              <a:cs typeface="Avenir"/>
              <a:sym typeface="Avenir"/>
            </a:endParaRPr>
          </a:p>
        </p:txBody>
      </p:sp>
      <p:pic>
        <p:nvPicPr>
          <p:cNvPr id="159" name="Google Shape;159;p105"/>
          <p:cNvPicPr preferRelativeResize="0"/>
          <p:nvPr/>
        </p:nvPicPr>
        <p:blipFill rotWithShape="1">
          <a:blip r:embed="rId2">
            <a:alphaModFix/>
          </a:blip>
          <a:srcRect/>
          <a:stretch/>
        </p:blipFill>
        <p:spPr>
          <a:xfrm>
            <a:off x="-532644" y="-1384323"/>
            <a:ext cx="10208271" cy="7656204"/>
          </a:xfrm>
          <a:prstGeom prst="rect">
            <a:avLst/>
          </a:prstGeom>
          <a:noFill/>
          <a:ln>
            <a:noFill/>
          </a:ln>
        </p:spPr>
      </p:pic>
      <p:sp>
        <p:nvSpPr>
          <p:cNvPr id="160" name="Google Shape;160;p105"/>
          <p:cNvSpPr/>
          <p:nvPr/>
        </p:nvSpPr>
        <p:spPr>
          <a:xfrm>
            <a:off x="1931988" y="8080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67157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TRANSITION 1">
  <p:cSld name="3_TRANSITION 1">
    <p:spTree>
      <p:nvGrpSpPr>
        <p:cNvPr id="1" name="Shape 161"/>
        <p:cNvGrpSpPr/>
        <p:nvPr/>
      </p:nvGrpSpPr>
      <p:grpSpPr>
        <a:xfrm>
          <a:off x="0" y="0"/>
          <a:ext cx="0" cy="0"/>
          <a:chOff x="0" y="0"/>
          <a:chExt cx="0" cy="0"/>
        </a:xfrm>
      </p:grpSpPr>
      <p:sp>
        <p:nvSpPr>
          <p:cNvPr id="162" name="Google Shape;162;p106"/>
          <p:cNvSpPr>
            <a:spLocks noGrp="1"/>
          </p:cNvSpPr>
          <p:nvPr>
            <p:ph type="pic" idx="2"/>
          </p:nvPr>
        </p:nvSpPr>
        <p:spPr>
          <a:xfrm>
            <a:off x="0" y="0"/>
            <a:ext cx="9144000" cy="5143500"/>
          </a:xfrm>
          <a:prstGeom prst="rect">
            <a:avLst/>
          </a:prstGeom>
          <a:noFill/>
          <a:ln>
            <a:noFill/>
          </a:ln>
        </p:spPr>
      </p:sp>
      <p:sp>
        <p:nvSpPr>
          <p:cNvPr id="163" name="Google Shape;163;p106"/>
          <p:cNvSpPr txBox="1">
            <a:spLocks noGrp="1"/>
          </p:cNvSpPr>
          <p:nvPr>
            <p:ph type="ctrTitle"/>
          </p:nvPr>
        </p:nvSpPr>
        <p:spPr>
          <a:xfrm>
            <a:off x="2374428" y="1953973"/>
            <a:ext cx="6206428" cy="11025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4800" b="1">
                <a:solidFill>
                  <a:schemeClr val="lt1"/>
                </a:solidFill>
                <a:latin typeface="Proxima Nova"/>
                <a:ea typeface="Proxima Nova"/>
                <a:cs typeface="Proxima Nova"/>
                <a:sym typeface="Proxima Nov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106"/>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106"/>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106"/>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7" name="Google Shape;167;p106"/>
          <p:cNvSpPr txBox="1"/>
          <p:nvPr/>
        </p:nvSpPr>
        <p:spPr>
          <a:xfrm>
            <a:off x="2374900" y="1852613"/>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a:solidFill>
                <a:schemeClr val="lt1"/>
              </a:solidFill>
              <a:latin typeface="Avenir"/>
              <a:ea typeface="Avenir"/>
              <a:cs typeface="Avenir"/>
              <a:sym typeface="Avenir"/>
            </a:endParaRPr>
          </a:p>
        </p:txBody>
      </p:sp>
      <p:pic>
        <p:nvPicPr>
          <p:cNvPr id="168" name="Google Shape;168;p106"/>
          <p:cNvPicPr preferRelativeResize="0"/>
          <p:nvPr/>
        </p:nvPicPr>
        <p:blipFill rotWithShape="1">
          <a:blip r:embed="rId2">
            <a:alphaModFix/>
          </a:blip>
          <a:srcRect/>
          <a:stretch/>
        </p:blipFill>
        <p:spPr>
          <a:xfrm>
            <a:off x="-786811" y="-150443"/>
            <a:ext cx="11057861" cy="8293396"/>
          </a:xfrm>
          <a:prstGeom prst="rect">
            <a:avLst/>
          </a:prstGeom>
          <a:noFill/>
          <a:ln>
            <a:noFill/>
          </a:ln>
        </p:spPr>
      </p:pic>
      <p:sp>
        <p:nvSpPr>
          <p:cNvPr id="169" name="Google Shape;169;p106"/>
          <p:cNvSpPr/>
          <p:nvPr/>
        </p:nvSpPr>
        <p:spPr>
          <a:xfrm>
            <a:off x="1931988" y="8080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63681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6">
    <p:spTree>
      <p:nvGrpSpPr>
        <p:cNvPr id="1" name=""/>
        <p:cNvGrpSpPr/>
        <p:nvPr/>
      </p:nvGrpSpPr>
      <p:grpSpPr>
        <a:xfrm>
          <a:off x="0" y="0"/>
          <a:ext cx="0" cy="0"/>
          <a:chOff x="0" y="0"/>
          <a:chExt cx="0" cy="0"/>
        </a:xfrm>
      </p:grpSpPr>
      <p:pic>
        <p:nvPicPr>
          <p:cNvPr id="3" name="Picture 7" descr="Title-1.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374428" y="1953973"/>
            <a:ext cx="6206428" cy="1102519"/>
          </a:xfrm>
        </p:spPr>
        <p:txBody>
          <a:bodyPr>
            <a:noAutofit/>
          </a:bodyPr>
          <a:lstStyle>
            <a:lvl1pPr algn="l">
              <a:defRPr sz="4800" b="1" i="0">
                <a:solidFill>
                  <a:schemeClr val="bg1"/>
                </a:solidFill>
                <a:latin typeface="Avenir Black" charset="0"/>
                <a:ea typeface="Avenir Black" charset="0"/>
                <a:cs typeface="Avenir Black" charset="0"/>
              </a:defRPr>
            </a:lvl1pPr>
          </a:lstStyle>
          <a:p>
            <a:r>
              <a:rPr lang="en-US"/>
              <a:t>Click to edit Master title style</a:t>
            </a:r>
            <a:endParaRPr lang="en-US" dirty="0"/>
          </a:p>
        </p:txBody>
      </p:sp>
    </p:spTree>
    <p:extLst>
      <p:ext uri="{BB962C8B-B14F-4D97-AF65-F5344CB8AC3E}">
        <p14:creationId xmlns:p14="http://schemas.microsoft.com/office/powerpoint/2010/main" val="18313677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RANSITION 1">
  <p:cSld name="1_TRANSITION 1">
    <p:spTree>
      <p:nvGrpSpPr>
        <p:cNvPr id="1" name="Shape 170"/>
        <p:cNvGrpSpPr/>
        <p:nvPr/>
      </p:nvGrpSpPr>
      <p:grpSpPr>
        <a:xfrm>
          <a:off x="0" y="0"/>
          <a:ext cx="0" cy="0"/>
          <a:chOff x="0" y="0"/>
          <a:chExt cx="0" cy="0"/>
        </a:xfrm>
      </p:grpSpPr>
      <p:sp>
        <p:nvSpPr>
          <p:cNvPr id="171" name="Google Shape;171;p107"/>
          <p:cNvSpPr>
            <a:spLocks noGrp="1"/>
          </p:cNvSpPr>
          <p:nvPr>
            <p:ph type="pic" idx="2"/>
          </p:nvPr>
        </p:nvSpPr>
        <p:spPr>
          <a:xfrm>
            <a:off x="0" y="0"/>
            <a:ext cx="9144000" cy="5143500"/>
          </a:xfrm>
          <a:prstGeom prst="rect">
            <a:avLst/>
          </a:prstGeom>
          <a:noFill/>
          <a:ln>
            <a:noFill/>
          </a:ln>
        </p:spPr>
      </p:sp>
      <p:sp>
        <p:nvSpPr>
          <p:cNvPr id="172" name="Google Shape;172;p107"/>
          <p:cNvSpPr txBox="1">
            <a:spLocks noGrp="1"/>
          </p:cNvSpPr>
          <p:nvPr>
            <p:ph type="ctrTitle"/>
          </p:nvPr>
        </p:nvSpPr>
        <p:spPr>
          <a:xfrm>
            <a:off x="2374428" y="1953973"/>
            <a:ext cx="6206428" cy="11025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4800" b="1">
                <a:solidFill>
                  <a:schemeClr val="lt1"/>
                </a:solidFill>
                <a:latin typeface="Proxima Nova"/>
                <a:ea typeface="Proxima Nova"/>
                <a:cs typeface="Proxima Nova"/>
                <a:sym typeface="Proxima Nov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107"/>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107"/>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07"/>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6" name="Google Shape;176;p107"/>
          <p:cNvSpPr txBox="1"/>
          <p:nvPr/>
        </p:nvSpPr>
        <p:spPr>
          <a:xfrm>
            <a:off x="2374900" y="1852613"/>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a:solidFill>
                <a:schemeClr val="lt1"/>
              </a:solidFill>
              <a:latin typeface="Avenir"/>
              <a:ea typeface="Avenir"/>
              <a:cs typeface="Avenir"/>
              <a:sym typeface="Avenir"/>
            </a:endParaRPr>
          </a:p>
        </p:txBody>
      </p:sp>
      <p:pic>
        <p:nvPicPr>
          <p:cNvPr id="177" name="Google Shape;177;p107"/>
          <p:cNvPicPr preferRelativeResize="0"/>
          <p:nvPr/>
        </p:nvPicPr>
        <p:blipFill rotWithShape="1">
          <a:blip r:embed="rId2">
            <a:alphaModFix/>
          </a:blip>
          <a:srcRect/>
          <a:stretch/>
        </p:blipFill>
        <p:spPr>
          <a:xfrm>
            <a:off x="-723383" y="-1064862"/>
            <a:ext cx="10228890" cy="7671668"/>
          </a:xfrm>
          <a:prstGeom prst="rect">
            <a:avLst/>
          </a:prstGeom>
          <a:noFill/>
          <a:ln>
            <a:noFill/>
          </a:ln>
        </p:spPr>
      </p:pic>
      <p:sp>
        <p:nvSpPr>
          <p:cNvPr id="178" name="Google Shape;178;p107"/>
          <p:cNvSpPr/>
          <p:nvPr/>
        </p:nvSpPr>
        <p:spPr>
          <a:xfrm>
            <a:off x="1931988" y="8080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51250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RANSITION 2">
  <p:cSld name="TRANSITION 2">
    <p:spTree>
      <p:nvGrpSpPr>
        <p:cNvPr id="1" name="Shape 179"/>
        <p:cNvGrpSpPr/>
        <p:nvPr/>
      </p:nvGrpSpPr>
      <p:grpSpPr>
        <a:xfrm>
          <a:off x="0" y="0"/>
          <a:ext cx="0" cy="0"/>
          <a:chOff x="0" y="0"/>
          <a:chExt cx="0" cy="0"/>
        </a:xfrm>
      </p:grpSpPr>
      <p:sp>
        <p:nvSpPr>
          <p:cNvPr id="180" name="Google Shape;180;p108"/>
          <p:cNvSpPr txBox="1"/>
          <p:nvPr/>
        </p:nvSpPr>
        <p:spPr>
          <a:xfrm>
            <a:off x="2109303" y="1909762"/>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i="0">
                <a:solidFill>
                  <a:schemeClr val="lt1"/>
                </a:solidFill>
                <a:latin typeface="Avenir"/>
                <a:ea typeface="Avenir"/>
                <a:cs typeface="Avenir"/>
                <a:sym typeface="Avenir"/>
              </a:rPr>
              <a:t>TITLE</a:t>
            </a:r>
            <a:endParaRPr/>
          </a:p>
        </p:txBody>
      </p:sp>
      <p:sp>
        <p:nvSpPr>
          <p:cNvPr id="181" name="Google Shape;181;p108"/>
          <p:cNvSpPr/>
          <p:nvPr/>
        </p:nvSpPr>
        <p:spPr>
          <a:xfrm>
            <a:off x="1931988" y="8080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2" name="Google Shape;182;p108"/>
          <p:cNvPicPr preferRelativeResize="0"/>
          <p:nvPr/>
        </p:nvPicPr>
        <p:blipFill rotWithShape="1">
          <a:blip r:embed="rId2">
            <a:alphaModFix/>
          </a:blip>
          <a:srcRect/>
          <a:stretch/>
        </p:blipFill>
        <p:spPr>
          <a:xfrm>
            <a:off x="-18081" y="-1088266"/>
            <a:ext cx="9463706" cy="7097780"/>
          </a:xfrm>
          <a:prstGeom prst="rect">
            <a:avLst/>
          </a:prstGeom>
          <a:noFill/>
          <a:ln>
            <a:noFill/>
          </a:ln>
        </p:spPr>
      </p:pic>
      <p:sp>
        <p:nvSpPr>
          <p:cNvPr id="183" name="Google Shape;183;p108"/>
          <p:cNvSpPr txBox="1"/>
          <p:nvPr/>
        </p:nvSpPr>
        <p:spPr>
          <a:xfrm>
            <a:off x="2527300" y="2005013"/>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a:solidFill>
                <a:schemeClr val="lt1"/>
              </a:solidFill>
              <a:latin typeface="Avenir"/>
              <a:ea typeface="Avenir"/>
              <a:cs typeface="Avenir"/>
              <a:sym typeface="Avenir"/>
            </a:endParaRPr>
          </a:p>
        </p:txBody>
      </p:sp>
      <p:sp>
        <p:nvSpPr>
          <p:cNvPr id="184" name="Google Shape;184;p108"/>
          <p:cNvSpPr/>
          <p:nvPr/>
        </p:nvSpPr>
        <p:spPr>
          <a:xfrm>
            <a:off x="2084388" y="9604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85179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_TRANSITION 2">
  <p:cSld name="2_TRANSITION 2">
    <p:spTree>
      <p:nvGrpSpPr>
        <p:cNvPr id="1" name="Shape 185"/>
        <p:cNvGrpSpPr/>
        <p:nvPr/>
      </p:nvGrpSpPr>
      <p:grpSpPr>
        <a:xfrm>
          <a:off x="0" y="0"/>
          <a:ext cx="0" cy="0"/>
          <a:chOff x="0" y="0"/>
          <a:chExt cx="0" cy="0"/>
        </a:xfrm>
      </p:grpSpPr>
      <p:sp>
        <p:nvSpPr>
          <p:cNvPr id="186" name="Google Shape;186;p109"/>
          <p:cNvSpPr txBox="1"/>
          <p:nvPr/>
        </p:nvSpPr>
        <p:spPr>
          <a:xfrm>
            <a:off x="2109303" y="1909762"/>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i="0">
                <a:solidFill>
                  <a:schemeClr val="lt1"/>
                </a:solidFill>
                <a:latin typeface="Avenir"/>
                <a:ea typeface="Avenir"/>
                <a:cs typeface="Avenir"/>
                <a:sym typeface="Avenir"/>
              </a:rPr>
              <a:t>TITLE</a:t>
            </a:r>
            <a:endParaRPr/>
          </a:p>
        </p:txBody>
      </p:sp>
      <p:sp>
        <p:nvSpPr>
          <p:cNvPr id="187" name="Google Shape;187;p109"/>
          <p:cNvSpPr/>
          <p:nvPr/>
        </p:nvSpPr>
        <p:spPr>
          <a:xfrm>
            <a:off x="1931988" y="8080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109"/>
          <p:cNvSpPr txBox="1"/>
          <p:nvPr/>
        </p:nvSpPr>
        <p:spPr>
          <a:xfrm>
            <a:off x="2527300" y="2005013"/>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a:solidFill>
                <a:schemeClr val="lt1"/>
              </a:solidFill>
              <a:latin typeface="Avenir"/>
              <a:ea typeface="Avenir"/>
              <a:cs typeface="Avenir"/>
              <a:sym typeface="Avenir"/>
            </a:endParaRPr>
          </a:p>
        </p:txBody>
      </p:sp>
      <p:pic>
        <p:nvPicPr>
          <p:cNvPr id="189" name="Google Shape;189;p109"/>
          <p:cNvPicPr preferRelativeResize="0"/>
          <p:nvPr/>
        </p:nvPicPr>
        <p:blipFill rotWithShape="1">
          <a:blip r:embed="rId2">
            <a:alphaModFix/>
          </a:blip>
          <a:srcRect/>
          <a:stretch/>
        </p:blipFill>
        <p:spPr>
          <a:xfrm>
            <a:off x="-116958" y="-1185153"/>
            <a:ext cx="9410183" cy="7057637"/>
          </a:xfrm>
          <a:prstGeom prst="rect">
            <a:avLst/>
          </a:prstGeom>
          <a:noFill/>
          <a:ln>
            <a:noFill/>
          </a:ln>
        </p:spPr>
      </p:pic>
      <p:sp>
        <p:nvSpPr>
          <p:cNvPr id="190" name="Google Shape;190;p109"/>
          <p:cNvSpPr/>
          <p:nvPr/>
        </p:nvSpPr>
        <p:spPr>
          <a:xfrm>
            <a:off x="2084388" y="9604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485280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TRANSITION 2">
  <p:cSld name="3_TRANSITION 2">
    <p:spTree>
      <p:nvGrpSpPr>
        <p:cNvPr id="1" name="Shape 191"/>
        <p:cNvGrpSpPr/>
        <p:nvPr/>
      </p:nvGrpSpPr>
      <p:grpSpPr>
        <a:xfrm>
          <a:off x="0" y="0"/>
          <a:ext cx="0" cy="0"/>
          <a:chOff x="0" y="0"/>
          <a:chExt cx="0" cy="0"/>
        </a:xfrm>
      </p:grpSpPr>
      <p:sp>
        <p:nvSpPr>
          <p:cNvPr id="192" name="Google Shape;192;p110"/>
          <p:cNvSpPr txBox="1"/>
          <p:nvPr/>
        </p:nvSpPr>
        <p:spPr>
          <a:xfrm>
            <a:off x="2109303" y="1909762"/>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i="0">
                <a:solidFill>
                  <a:schemeClr val="lt1"/>
                </a:solidFill>
                <a:latin typeface="Avenir"/>
                <a:ea typeface="Avenir"/>
                <a:cs typeface="Avenir"/>
                <a:sym typeface="Avenir"/>
              </a:rPr>
              <a:t>TITLE</a:t>
            </a:r>
            <a:endParaRPr/>
          </a:p>
        </p:txBody>
      </p:sp>
      <p:sp>
        <p:nvSpPr>
          <p:cNvPr id="193" name="Google Shape;193;p110"/>
          <p:cNvSpPr/>
          <p:nvPr/>
        </p:nvSpPr>
        <p:spPr>
          <a:xfrm>
            <a:off x="1931988" y="8080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 name="Google Shape;194;p110"/>
          <p:cNvSpPr txBox="1"/>
          <p:nvPr/>
        </p:nvSpPr>
        <p:spPr>
          <a:xfrm>
            <a:off x="2527300" y="2005013"/>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a:solidFill>
                <a:schemeClr val="lt1"/>
              </a:solidFill>
              <a:latin typeface="Avenir"/>
              <a:ea typeface="Avenir"/>
              <a:cs typeface="Avenir"/>
              <a:sym typeface="Avenir"/>
            </a:endParaRPr>
          </a:p>
        </p:txBody>
      </p:sp>
      <p:pic>
        <p:nvPicPr>
          <p:cNvPr id="195" name="Google Shape;195;p110"/>
          <p:cNvPicPr preferRelativeResize="0"/>
          <p:nvPr/>
        </p:nvPicPr>
        <p:blipFill rotWithShape="1">
          <a:blip r:embed="rId2">
            <a:alphaModFix/>
          </a:blip>
          <a:srcRect/>
          <a:stretch/>
        </p:blipFill>
        <p:spPr>
          <a:xfrm>
            <a:off x="-343786" y="-659543"/>
            <a:ext cx="9789411" cy="7342059"/>
          </a:xfrm>
          <a:prstGeom prst="rect">
            <a:avLst/>
          </a:prstGeom>
          <a:noFill/>
          <a:ln>
            <a:noFill/>
          </a:ln>
        </p:spPr>
      </p:pic>
      <p:sp>
        <p:nvSpPr>
          <p:cNvPr id="196" name="Google Shape;196;p110"/>
          <p:cNvSpPr/>
          <p:nvPr/>
        </p:nvSpPr>
        <p:spPr>
          <a:xfrm>
            <a:off x="2084388" y="9604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330609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RANSITION 2">
  <p:cSld name="1_TRANSITION 2">
    <p:spTree>
      <p:nvGrpSpPr>
        <p:cNvPr id="1" name="Shape 197"/>
        <p:cNvGrpSpPr/>
        <p:nvPr/>
      </p:nvGrpSpPr>
      <p:grpSpPr>
        <a:xfrm>
          <a:off x="0" y="0"/>
          <a:ext cx="0" cy="0"/>
          <a:chOff x="0" y="0"/>
          <a:chExt cx="0" cy="0"/>
        </a:xfrm>
      </p:grpSpPr>
      <p:sp>
        <p:nvSpPr>
          <p:cNvPr id="198" name="Google Shape;198;p111"/>
          <p:cNvSpPr txBox="1"/>
          <p:nvPr/>
        </p:nvSpPr>
        <p:spPr>
          <a:xfrm>
            <a:off x="2109303" y="1909762"/>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i="0">
                <a:solidFill>
                  <a:schemeClr val="lt1"/>
                </a:solidFill>
                <a:latin typeface="Avenir"/>
                <a:ea typeface="Avenir"/>
                <a:cs typeface="Avenir"/>
                <a:sym typeface="Avenir"/>
              </a:rPr>
              <a:t>TITLE</a:t>
            </a:r>
            <a:endParaRPr/>
          </a:p>
        </p:txBody>
      </p:sp>
      <p:sp>
        <p:nvSpPr>
          <p:cNvPr id="199" name="Google Shape;199;p111"/>
          <p:cNvSpPr/>
          <p:nvPr/>
        </p:nvSpPr>
        <p:spPr>
          <a:xfrm>
            <a:off x="1931988" y="8080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111"/>
          <p:cNvSpPr txBox="1"/>
          <p:nvPr/>
        </p:nvSpPr>
        <p:spPr>
          <a:xfrm>
            <a:off x="2527300" y="2005013"/>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a:solidFill>
                <a:schemeClr val="lt1"/>
              </a:solidFill>
              <a:latin typeface="Avenir"/>
              <a:ea typeface="Avenir"/>
              <a:cs typeface="Avenir"/>
              <a:sym typeface="Avenir"/>
            </a:endParaRPr>
          </a:p>
        </p:txBody>
      </p:sp>
      <p:pic>
        <p:nvPicPr>
          <p:cNvPr id="201" name="Google Shape;201;p111"/>
          <p:cNvPicPr preferRelativeResize="0"/>
          <p:nvPr/>
        </p:nvPicPr>
        <p:blipFill rotWithShape="1">
          <a:blip r:embed="rId2">
            <a:alphaModFix/>
          </a:blip>
          <a:srcRect/>
          <a:stretch/>
        </p:blipFill>
        <p:spPr>
          <a:xfrm>
            <a:off x="-1229464" y="-1776966"/>
            <a:ext cx="10862561" cy="8146922"/>
          </a:xfrm>
          <a:prstGeom prst="rect">
            <a:avLst/>
          </a:prstGeom>
          <a:noFill/>
          <a:ln>
            <a:noFill/>
          </a:ln>
        </p:spPr>
      </p:pic>
      <p:sp>
        <p:nvSpPr>
          <p:cNvPr id="202" name="Google Shape;202;p111"/>
          <p:cNvSpPr/>
          <p:nvPr/>
        </p:nvSpPr>
        <p:spPr>
          <a:xfrm>
            <a:off x="2084388" y="9604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334076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_TRANSITION 2">
  <p:cSld name="4_TRANSITION 2">
    <p:spTree>
      <p:nvGrpSpPr>
        <p:cNvPr id="1" name="Shape 203"/>
        <p:cNvGrpSpPr/>
        <p:nvPr/>
      </p:nvGrpSpPr>
      <p:grpSpPr>
        <a:xfrm>
          <a:off x="0" y="0"/>
          <a:ext cx="0" cy="0"/>
          <a:chOff x="0" y="0"/>
          <a:chExt cx="0" cy="0"/>
        </a:xfrm>
      </p:grpSpPr>
      <p:sp>
        <p:nvSpPr>
          <p:cNvPr id="204" name="Google Shape;204;p112"/>
          <p:cNvSpPr txBox="1"/>
          <p:nvPr/>
        </p:nvSpPr>
        <p:spPr>
          <a:xfrm>
            <a:off x="2109303" y="1909762"/>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i="0">
                <a:solidFill>
                  <a:schemeClr val="lt1"/>
                </a:solidFill>
                <a:latin typeface="Avenir"/>
                <a:ea typeface="Avenir"/>
                <a:cs typeface="Avenir"/>
                <a:sym typeface="Avenir"/>
              </a:rPr>
              <a:t>TITLE</a:t>
            </a:r>
            <a:endParaRPr/>
          </a:p>
        </p:txBody>
      </p:sp>
      <p:sp>
        <p:nvSpPr>
          <p:cNvPr id="205" name="Google Shape;205;p112"/>
          <p:cNvSpPr/>
          <p:nvPr/>
        </p:nvSpPr>
        <p:spPr>
          <a:xfrm>
            <a:off x="1931988" y="8080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112"/>
          <p:cNvSpPr txBox="1"/>
          <p:nvPr/>
        </p:nvSpPr>
        <p:spPr>
          <a:xfrm>
            <a:off x="2527300" y="2005013"/>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a:solidFill>
                <a:schemeClr val="lt1"/>
              </a:solidFill>
              <a:latin typeface="Avenir"/>
              <a:ea typeface="Avenir"/>
              <a:cs typeface="Avenir"/>
              <a:sym typeface="Avenir"/>
            </a:endParaRPr>
          </a:p>
        </p:txBody>
      </p:sp>
      <p:pic>
        <p:nvPicPr>
          <p:cNvPr id="207" name="Google Shape;207;p112"/>
          <p:cNvPicPr preferRelativeResize="0"/>
          <p:nvPr/>
        </p:nvPicPr>
        <p:blipFill rotWithShape="1">
          <a:blip r:embed="rId2">
            <a:alphaModFix/>
          </a:blip>
          <a:srcRect/>
          <a:stretch/>
        </p:blipFill>
        <p:spPr>
          <a:xfrm>
            <a:off x="-318977" y="-1130965"/>
            <a:ext cx="9983972" cy="7487980"/>
          </a:xfrm>
          <a:prstGeom prst="rect">
            <a:avLst/>
          </a:prstGeom>
          <a:noFill/>
          <a:ln>
            <a:noFill/>
          </a:ln>
        </p:spPr>
      </p:pic>
      <p:sp>
        <p:nvSpPr>
          <p:cNvPr id="208" name="Google Shape;208;p112"/>
          <p:cNvSpPr/>
          <p:nvPr/>
        </p:nvSpPr>
        <p:spPr>
          <a:xfrm>
            <a:off x="2084388" y="9604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99443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RANSITION 3">
  <p:cSld name="TRANSITION 3">
    <p:spTree>
      <p:nvGrpSpPr>
        <p:cNvPr id="1" name="Shape 209"/>
        <p:cNvGrpSpPr/>
        <p:nvPr/>
      </p:nvGrpSpPr>
      <p:grpSpPr>
        <a:xfrm>
          <a:off x="0" y="0"/>
          <a:ext cx="0" cy="0"/>
          <a:chOff x="0" y="0"/>
          <a:chExt cx="0" cy="0"/>
        </a:xfrm>
      </p:grpSpPr>
      <p:pic>
        <p:nvPicPr>
          <p:cNvPr id="210" name="Google Shape;210;p113" descr="Cy-Deck-Breaker1.png"/>
          <p:cNvPicPr preferRelativeResize="0"/>
          <p:nvPr/>
        </p:nvPicPr>
        <p:blipFill rotWithShape="1">
          <a:blip r:embed="rId2">
            <a:alphaModFix/>
          </a:blip>
          <a:srcRect/>
          <a:stretch/>
        </p:blipFill>
        <p:spPr>
          <a:xfrm>
            <a:off x="0" y="-131097"/>
            <a:ext cx="9144000" cy="6858000"/>
          </a:xfrm>
          <a:prstGeom prst="rect">
            <a:avLst/>
          </a:prstGeom>
          <a:noFill/>
          <a:ln>
            <a:noFill/>
          </a:ln>
        </p:spPr>
      </p:pic>
      <p:pic>
        <p:nvPicPr>
          <p:cNvPr id="211" name="Google Shape;211;p113"/>
          <p:cNvPicPr preferRelativeResize="0"/>
          <p:nvPr/>
        </p:nvPicPr>
        <p:blipFill rotWithShape="1">
          <a:blip r:embed="rId3">
            <a:alphaModFix amt="50000"/>
          </a:blip>
          <a:srcRect/>
          <a:stretch/>
        </p:blipFill>
        <p:spPr>
          <a:xfrm>
            <a:off x="0" y="-131097"/>
            <a:ext cx="9144000" cy="6858000"/>
          </a:xfrm>
          <a:prstGeom prst="rect">
            <a:avLst/>
          </a:prstGeom>
          <a:noFill/>
          <a:ln>
            <a:noFill/>
          </a:ln>
        </p:spPr>
      </p:pic>
      <p:sp>
        <p:nvSpPr>
          <p:cNvPr id="212" name="Google Shape;212;p113"/>
          <p:cNvSpPr txBox="1"/>
          <p:nvPr/>
        </p:nvSpPr>
        <p:spPr>
          <a:xfrm>
            <a:off x="2527300" y="2005013"/>
            <a:ext cx="6205538" cy="11017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a:solidFill>
                <a:schemeClr val="lt1"/>
              </a:solidFill>
              <a:latin typeface="Avenir"/>
              <a:ea typeface="Avenir"/>
              <a:cs typeface="Avenir"/>
              <a:sym typeface="Avenir"/>
            </a:endParaRPr>
          </a:p>
        </p:txBody>
      </p:sp>
      <p:sp>
        <p:nvSpPr>
          <p:cNvPr id="213" name="Google Shape;213;p113"/>
          <p:cNvSpPr/>
          <p:nvPr/>
        </p:nvSpPr>
        <p:spPr>
          <a:xfrm>
            <a:off x="2084388" y="960438"/>
            <a:ext cx="7361237" cy="3305175"/>
          </a:xfrm>
          <a:prstGeom prst="rect">
            <a:avLst/>
          </a:prstGeom>
          <a:noFill/>
          <a:ln w="28575"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122935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7">
  <p:cSld name="TITLE 7">
    <p:spTree>
      <p:nvGrpSpPr>
        <p:cNvPr id="1" name="Shape 214"/>
        <p:cNvGrpSpPr/>
        <p:nvPr/>
      </p:nvGrpSpPr>
      <p:grpSpPr>
        <a:xfrm>
          <a:off x="0" y="0"/>
          <a:ext cx="0" cy="0"/>
          <a:chOff x="0" y="0"/>
          <a:chExt cx="0" cy="0"/>
        </a:xfrm>
      </p:grpSpPr>
      <p:pic>
        <p:nvPicPr>
          <p:cNvPr id="215" name="Google Shape;215;p114" descr="Cy-Deck-Breaker1.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6" name="Google Shape;216;p114"/>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i="0" cap="none">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14"/>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lt1"/>
              </a:buClr>
              <a:buSzPts val="2000"/>
              <a:buNone/>
              <a:defRPr sz="2000" b="0" i="0">
                <a:solidFill>
                  <a:schemeClr val="lt1"/>
                </a:solidFill>
                <a:latin typeface="Avenir"/>
                <a:ea typeface="Avenir"/>
                <a:cs typeface="Avenir"/>
                <a:sym typeface="Avenir"/>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18" name="Google Shape;218;p114"/>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114"/>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114"/>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chemeClr val="lt1"/>
                </a:solidFill>
                <a:latin typeface="Avenir"/>
                <a:ea typeface="Avenir"/>
                <a:cs typeface="Avenir"/>
                <a:sym typeface="Avenir"/>
              </a:defRPr>
            </a:lvl1pPr>
            <a:lvl2pPr marL="0" lvl="1" indent="0" algn="r">
              <a:spcBef>
                <a:spcPts val="0"/>
              </a:spcBef>
              <a:spcAft>
                <a:spcPts val="0"/>
              </a:spcAft>
              <a:buNone/>
              <a:defRPr sz="1200" b="0" i="0">
                <a:solidFill>
                  <a:schemeClr val="lt1"/>
                </a:solidFill>
                <a:latin typeface="Avenir"/>
                <a:ea typeface="Avenir"/>
                <a:cs typeface="Avenir"/>
                <a:sym typeface="Avenir"/>
              </a:defRPr>
            </a:lvl2pPr>
            <a:lvl3pPr marL="0" lvl="2" indent="0" algn="r">
              <a:spcBef>
                <a:spcPts val="0"/>
              </a:spcBef>
              <a:spcAft>
                <a:spcPts val="0"/>
              </a:spcAft>
              <a:buNone/>
              <a:defRPr sz="1200" b="0" i="0">
                <a:solidFill>
                  <a:schemeClr val="lt1"/>
                </a:solidFill>
                <a:latin typeface="Avenir"/>
                <a:ea typeface="Avenir"/>
                <a:cs typeface="Avenir"/>
                <a:sym typeface="Avenir"/>
              </a:defRPr>
            </a:lvl3pPr>
            <a:lvl4pPr marL="0" lvl="3" indent="0" algn="r">
              <a:spcBef>
                <a:spcPts val="0"/>
              </a:spcBef>
              <a:spcAft>
                <a:spcPts val="0"/>
              </a:spcAft>
              <a:buNone/>
              <a:defRPr sz="1200" b="0" i="0">
                <a:solidFill>
                  <a:schemeClr val="lt1"/>
                </a:solidFill>
                <a:latin typeface="Avenir"/>
                <a:ea typeface="Avenir"/>
                <a:cs typeface="Avenir"/>
                <a:sym typeface="Avenir"/>
              </a:defRPr>
            </a:lvl4pPr>
            <a:lvl5pPr marL="0" lvl="4" indent="0" algn="r">
              <a:spcBef>
                <a:spcPts val="0"/>
              </a:spcBef>
              <a:spcAft>
                <a:spcPts val="0"/>
              </a:spcAft>
              <a:buNone/>
              <a:defRPr sz="1200" b="0" i="0">
                <a:solidFill>
                  <a:schemeClr val="lt1"/>
                </a:solidFill>
                <a:latin typeface="Avenir"/>
                <a:ea typeface="Avenir"/>
                <a:cs typeface="Avenir"/>
                <a:sym typeface="Avenir"/>
              </a:defRPr>
            </a:lvl5pPr>
            <a:lvl6pPr marL="0" lvl="5" indent="0" algn="r">
              <a:spcBef>
                <a:spcPts val="0"/>
              </a:spcBef>
              <a:spcAft>
                <a:spcPts val="0"/>
              </a:spcAft>
              <a:buNone/>
              <a:defRPr sz="1200" b="0" i="0">
                <a:solidFill>
                  <a:schemeClr val="lt1"/>
                </a:solidFill>
                <a:latin typeface="Avenir"/>
                <a:ea typeface="Avenir"/>
                <a:cs typeface="Avenir"/>
                <a:sym typeface="Avenir"/>
              </a:defRPr>
            </a:lvl6pPr>
            <a:lvl7pPr marL="0" lvl="6" indent="0" algn="r">
              <a:spcBef>
                <a:spcPts val="0"/>
              </a:spcBef>
              <a:spcAft>
                <a:spcPts val="0"/>
              </a:spcAft>
              <a:buNone/>
              <a:defRPr sz="1200" b="0" i="0">
                <a:solidFill>
                  <a:schemeClr val="lt1"/>
                </a:solidFill>
                <a:latin typeface="Avenir"/>
                <a:ea typeface="Avenir"/>
                <a:cs typeface="Avenir"/>
                <a:sym typeface="Avenir"/>
              </a:defRPr>
            </a:lvl7pPr>
            <a:lvl8pPr marL="0" lvl="7" indent="0" algn="r">
              <a:spcBef>
                <a:spcPts val="0"/>
              </a:spcBef>
              <a:spcAft>
                <a:spcPts val="0"/>
              </a:spcAft>
              <a:buNone/>
              <a:defRPr sz="1200" b="0" i="0">
                <a:solidFill>
                  <a:schemeClr val="lt1"/>
                </a:solidFill>
                <a:latin typeface="Avenir"/>
                <a:ea typeface="Avenir"/>
                <a:cs typeface="Avenir"/>
                <a:sym typeface="Avenir"/>
              </a:defRPr>
            </a:lvl8pPr>
            <a:lvl9pPr marL="0" lvl="8" indent="0" algn="r">
              <a:spcBef>
                <a:spcPts val="0"/>
              </a:spcBef>
              <a:spcAft>
                <a:spcPts val="0"/>
              </a:spcAft>
              <a:buNone/>
              <a:defRPr sz="1200" b="0" i="0">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47472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INTERIOR 1">
  <p:cSld name="1_INTERIOR 1">
    <p:spTree>
      <p:nvGrpSpPr>
        <p:cNvPr id="1" name="Shape 221"/>
        <p:cNvGrpSpPr/>
        <p:nvPr/>
      </p:nvGrpSpPr>
      <p:grpSpPr>
        <a:xfrm>
          <a:off x="0" y="0"/>
          <a:ext cx="0" cy="0"/>
          <a:chOff x="0" y="0"/>
          <a:chExt cx="0" cy="0"/>
        </a:xfrm>
      </p:grpSpPr>
      <p:pic>
        <p:nvPicPr>
          <p:cNvPr id="222" name="Google Shape;222;p115" descr="Cy-Deck-Breaker1.png"/>
          <p:cNvPicPr preferRelativeResize="0"/>
          <p:nvPr/>
        </p:nvPicPr>
        <p:blipFill rotWithShape="1">
          <a:blip r:embed="rId2">
            <a:alphaModFix/>
          </a:blip>
          <a:srcRect/>
          <a:stretch/>
        </p:blipFill>
        <p:spPr>
          <a:xfrm>
            <a:off x="0" y="4591652"/>
            <a:ext cx="9144000" cy="1100519"/>
          </a:xfrm>
          <a:prstGeom prst="rect">
            <a:avLst/>
          </a:prstGeom>
          <a:noFill/>
          <a:ln>
            <a:noFill/>
          </a:ln>
        </p:spPr>
      </p:pic>
      <p:sp>
        <p:nvSpPr>
          <p:cNvPr id="223" name="Google Shape;223;p115"/>
          <p:cNvSpPr/>
          <p:nvPr/>
        </p:nvSpPr>
        <p:spPr>
          <a:xfrm>
            <a:off x="292100" y="-82550"/>
            <a:ext cx="8521700" cy="735013"/>
          </a:xfrm>
          <a:prstGeom prst="rect">
            <a:avLst/>
          </a:prstGeom>
          <a:noFill/>
          <a:ln w="1905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115"/>
          <p:cNvSpPr txBox="1">
            <a:spLocks noGrp="1"/>
          </p:cNvSpPr>
          <p:nvPr>
            <p:ph type="body" idx="1"/>
          </p:nvPr>
        </p:nvSpPr>
        <p:spPr>
          <a:xfrm>
            <a:off x="457200" y="1200150"/>
            <a:ext cx="8229600" cy="33940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b="0" i="0">
                <a:latin typeface="Avenir"/>
                <a:ea typeface="Avenir"/>
                <a:cs typeface="Avenir"/>
                <a:sym typeface="Avenir"/>
              </a:defRPr>
            </a:lvl1pPr>
            <a:lvl2pPr marL="914400" lvl="1" indent="-406400" algn="l">
              <a:spcBef>
                <a:spcPts val="560"/>
              </a:spcBef>
              <a:spcAft>
                <a:spcPts val="0"/>
              </a:spcAft>
              <a:buClr>
                <a:schemeClr val="dk1"/>
              </a:buClr>
              <a:buSzPts val="2800"/>
              <a:buChar char="–"/>
              <a:defRPr b="0" i="0">
                <a:latin typeface="Avenir"/>
                <a:ea typeface="Avenir"/>
                <a:cs typeface="Avenir"/>
                <a:sym typeface="Avenir"/>
              </a:defRPr>
            </a:lvl2pPr>
            <a:lvl3pPr marL="1371600" lvl="2" indent="-381000" algn="l">
              <a:spcBef>
                <a:spcPts val="480"/>
              </a:spcBef>
              <a:spcAft>
                <a:spcPts val="0"/>
              </a:spcAft>
              <a:buClr>
                <a:schemeClr val="dk1"/>
              </a:buClr>
              <a:buSzPts val="2400"/>
              <a:buChar char="•"/>
              <a:defRPr b="0" i="0">
                <a:latin typeface="Avenir"/>
                <a:ea typeface="Avenir"/>
                <a:cs typeface="Avenir"/>
                <a:sym typeface="Avenir"/>
              </a:defRPr>
            </a:lvl3pPr>
            <a:lvl4pPr marL="1828800" lvl="3" indent="-355600" algn="l">
              <a:spcBef>
                <a:spcPts val="400"/>
              </a:spcBef>
              <a:spcAft>
                <a:spcPts val="0"/>
              </a:spcAft>
              <a:buClr>
                <a:schemeClr val="dk1"/>
              </a:buClr>
              <a:buSzPts val="2000"/>
              <a:buChar char="–"/>
              <a:defRPr b="0" i="0">
                <a:latin typeface="Avenir"/>
                <a:ea typeface="Avenir"/>
                <a:cs typeface="Avenir"/>
                <a:sym typeface="Avenir"/>
              </a:defRPr>
            </a:lvl4pPr>
            <a:lvl5pPr marL="2286000" lvl="4" indent="-355600" algn="l">
              <a:spcBef>
                <a:spcPts val="400"/>
              </a:spcBef>
              <a:spcAft>
                <a:spcPts val="0"/>
              </a:spcAft>
              <a:buClr>
                <a:schemeClr val="dk1"/>
              </a:buClr>
              <a:buSzPts val="2000"/>
              <a:buChar char="»"/>
              <a:defRPr b="0" i="0">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5" name="Google Shape;225;p115"/>
          <p:cNvSpPr txBox="1">
            <a:spLocks noGrp="1"/>
          </p:cNvSpPr>
          <p:nvPr>
            <p:ph type="title"/>
          </p:nvPr>
        </p:nvSpPr>
        <p:spPr>
          <a:xfrm>
            <a:off x="366811" y="172128"/>
            <a:ext cx="6775450"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15"/>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115"/>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115"/>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chemeClr val="lt1"/>
                </a:solidFill>
                <a:latin typeface="Avenir"/>
                <a:ea typeface="Avenir"/>
                <a:cs typeface="Avenir"/>
                <a:sym typeface="Avenir"/>
              </a:defRPr>
            </a:lvl1pPr>
            <a:lvl2pPr marL="0" lvl="1" indent="0" algn="r">
              <a:spcBef>
                <a:spcPts val="0"/>
              </a:spcBef>
              <a:spcAft>
                <a:spcPts val="0"/>
              </a:spcAft>
              <a:buNone/>
              <a:defRPr sz="1200" b="0" i="0">
                <a:solidFill>
                  <a:schemeClr val="lt1"/>
                </a:solidFill>
                <a:latin typeface="Avenir"/>
                <a:ea typeface="Avenir"/>
                <a:cs typeface="Avenir"/>
                <a:sym typeface="Avenir"/>
              </a:defRPr>
            </a:lvl2pPr>
            <a:lvl3pPr marL="0" lvl="2" indent="0" algn="r">
              <a:spcBef>
                <a:spcPts val="0"/>
              </a:spcBef>
              <a:spcAft>
                <a:spcPts val="0"/>
              </a:spcAft>
              <a:buNone/>
              <a:defRPr sz="1200" b="0" i="0">
                <a:solidFill>
                  <a:schemeClr val="lt1"/>
                </a:solidFill>
                <a:latin typeface="Avenir"/>
                <a:ea typeface="Avenir"/>
                <a:cs typeface="Avenir"/>
                <a:sym typeface="Avenir"/>
              </a:defRPr>
            </a:lvl3pPr>
            <a:lvl4pPr marL="0" lvl="3" indent="0" algn="r">
              <a:spcBef>
                <a:spcPts val="0"/>
              </a:spcBef>
              <a:spcAft>
                <a:spcPts val="0"/>
              </a:spcAft>
              <a:buNone/>
              <a:defRPr sz="1200" b="0" i="0">
                <a:solidFill>
                  <a:schemeClr val="lt1"/>
                </a:solidFill>
                <a:latin typeface="Avenir"/>
                <a:ea typeface="Avenir"/>
                <a:cs typeface="Avenir"/>
                <a:sym typeface="Avenir"/>
              </a:defRPr>
            </a:lvl4pPr>
            <a:lvl5pPr marL="0" lvl="4" indent="0" algn="r">
              <a:spcBef>
                <a:spcPts val="0"/>
              </a:spcBef>
              <a:spcAft>
                <a:spcPts val="0"/>
              </a:spcAft>
              <a:buNone/>
              <a:defRPr sz="1200" b="0" i="0">
                <a:solidFill>
                  <a:schemeClr val="lt1"/>
                </a:solidFill>
                <a:latin typeface="Avenir"/>
                <a:ea typeface="Avenir"/>
                <a:cs typeface="Avenir"/>
                <a:sym typeface="Avenir"/>
              </a:defRPr>
            </a:lvl5pPr>
            <a:lvl6pPr marL="0" lvl="5" indent="0" algn="r">
              <a:spcBef>
                <a:spcPts val="0"/>
              </a:spcBef>
              <a:spcAft>
                <a:spcPts val="0"/>
              </a:spcAft>
              <a:buNone/>
              <a:defRPr sz="1200" b="0" i="0">
                <a:solidFill>
                  <a:schemeClr val="lt1"/>
                </a:solidFill>
                <a:latin typeface="Avenir"/>
                <a:ea typeface="Avenir"/>
                <a:cs typeface="Avenir"/>
                <a:sym typeface="Avenir"/>
              </a:defRPr>
            </a:lvl6pPr>
            <a:lvl7pPr marL="0" lvl="6" indent="0" algn="r">
              <a:spcBef>
                <a:spcPts val="0"/>
              </a:spcBef>
              <a:spcAft>
                <a:spcPts val="0"/>
              </a:spcAft>
              <a:buNone/>
              <a:defRPr sz="1200" b="0" i="0">
                <a:solidFill>
                  <a:schemeClr val="lt1"/>
                </a:solidFill>
                <a:latin typeface="Avenir"/>
                <a:ea typeface="Avenir"/>
                <a:cs typeface="Avenir"/>
                <a:sym typeface="Avenir"/>
              </a:defRPr>
            </a:lvl7pPr>
            <a:lvl8pPr marL="0" lvl="7" indent="0" algn="r">
              <a:spcBef>
                <a:spcPts val="0"/>
              </a:spcBef>
              <a:spcAft>
                <a:spcPts val="0"/>
              </a:spcAft>
              <a:buNone/>
              <a:defRPr sz="1200" b="0" i="0">
                <a:solidFill>
                  <a:schemeClr val="lt1"/>
                </a:solidFill>
                <a:latin typeface="Avenir"/>
                <a:ea typeface="Avenir"/>
                <a:cs typeface="Avenir"/>
                <a:sym typeface="Avenir"/>
              </a:defRPr>
            </a:lvl8pPr>
            <a:lvl9pPr marL="0" lvl="8" indent="0" algn="r">
              <a:spcBef>
                <a:spcPts val="0"/>
              </a:spcBef>
              <a:spcAft>
                <a:spcPts val="0"/>
              </a:spcAft>
              <a:buNone/>
              <a:defRPr sz="1200" b="0" i="0">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391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37"/>
        <p:cNvGrpSpPr/>
        <p:nvPr/>
      </p:nvGrpSpPr>
      <p:grpSpPr>
        <a:xfrm>
          <a:off x="0" y="0"/>
          <a:ext cx="0" cy="0"/>
          <a:chOff x="0" y="0"/>
          <a:chExt cx="0" cy="0"/>
        </a:xfrm>
      </p:grpSpPr>
      <p:sp>
        <p:nvSpPr>
          <p:cNvPr id="238" name="Google Shape;238;p117"/>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117"/>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117"/>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241" name="Google Shape;241;p11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42" name="Google Shape;242;p117"/>
          <p:cNvPicPr preferRelativeResize="0"/>
          <p:nvPr/>
        </p:nvPicPr>
        <p:blipFill rotWithShape="1">
          <a:blip r:embed="rId3">
            <a:alphaModFix/>
          </a:blip>
          <a:srcRect/>
          <a:stretch/>
        </p:blipFill>
        <p:spPr>
          <a:xfrm>
            <a:off x="0" y="-2000250"/>
            <a:ext cx="9144000" cy="9144000"/>
          </a:xfrm>
          <a:prstGeom prst="rect">
            <a:avLst/>
          </a:prstGeom>
          <a:noFill/>
          <a:ln>
            <a:noFill/>
          </a:ln>
        </p:spPr>
      </p:pic>
      <p:sp>
        <p:nvSpPr>
          <p:cNvPr id="243" name="Google Shape;243;p117"/>
          <p:cNvSpPr/>
          <p:nvPr/>
        </p:nvSpPr>
        <p:spPr>
          <a:xfrm>
            <a:off x="216310" y="-117986"/>
            <a:ext cx="8597490" cy="770450"/>
          </a:xfrm>
          <a:prstGeom prst="rect">
            <a:avLst/>
          </a:prstGeom>
          <a:solidFill>
            <a:srgbClr val="38B1AD">
              <a:alpha val="91764"/>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117"/>
          <p:cNvSpPr txBox="1">
            <a:spLocks noGrp="1"/>
          </p:cNvSpPr>
          <p:nvPr>
            <p:ph type="title"/>
          </p:nvPr>
        </p:nvSpPr>
        <p:spPr>
          <a:xfrm>
            <a:off x="366810" y="172128"/>
            <a:ext cx="5856189"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5367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143500"/>
          </a:xfrm>
        </p:spPr>
        <p:txBody>
          <a:bodyPr/>
          <a:lstStyle/>
          <a:p>
            <a:pPr lvl="0"/>
            <a:r>
              <a:rPr lang="en-US" noProof="0"/>
              <a:t>Drag picture to placeholder or click icon to add</a:t>
            </a:r>
          </a:p>
        </p:txBody>
      </p:sp>
      <p:sp>
        <p:nvSpPr>
          <p:cNvPr id="9" name="Title 1"/>
          <p:cNvSpPr>
            <a:spLocks noGrp="1"/>
          </p:cNvSpPr>
          <p:nvPr>
            <p:ph type="ctrTitle"/>
          </p:nvPr>
        </p:nvSpPr>
        <p:spPr>
          <a:xfrm>
            <a:off x="2374428" y="1953973"/>
            <a:ext cx="6206428" cy="1102519"/>
          </a:xfrm>
        </p:spPr>
        <p:txBody>
          <a:bodyPr>
            <a:noAutofit/>
          </a:bodyPr>
          <a:lstStyle>
            <a:lvl1pPr algn="l">
              <a:defRPr sz="4800" b="1">
                <a:solidFill>
                  <a:schemeClr val="bg1"/>
                </a:solidFill>
                <a:latin typeface="Proxima Nova"/>
                <a:cs typeface="Proxima Nova"/>
              </a:defRPr>
            </a:lvl1pPr>
          </a:lstStyle>
          <a:p>
            <a:r>
              <a:rPr lang="en-US"/>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r>
              <a:rPr lang="en-US" altLang="x-none"/>
              <a:t>2/9/18</a:t>
            </a:r>
          </a:p>
        </p:txBody>
      </p:sp>
      <p:sp>
        <p:nvSpPr>
          <p:cNvPr id="5" name="Footer Placeholder 4"/>
          <p:cNvSpPr>
            <a:spLocks noGrp="1"/>
          </p:cNvSpPr>
          <p:nvPr>
            <p:ph type="ftr" sz="quarter" idx="15"/>
          </p:nvPr>
        </p:nvSpPr>
        <p:spPr/>
        <p:txBody>
          <a:bodyPr/>
          <a:lstStyle>
            <a:lvl1pPr>
              <a:defRPr/>
            </a:lvl1pPr>
          </a:lstStyle>
          <a:p>
            <a:pPr>
              <a:defRPr/>
            </a:pPr>
            <a:r>
              <a:rPr lang="en-US"/>
              <a:t>Reality-Based Leadership</a:t>
            </a:r>
          </a:p>
        </p:txBody>
      </p:sp>
      <p:sp>
        <p:nvSpPr>
          <p:cNvPr id="6" name="Slide Number Placeholder 5"/>
          <p:cNvSpPr>
            <a:spLocks noGrp="1"/>
          </p:cNvSpPr>
          <p:nvPr>
            <p:ph type="sldNum" sz="quarter" idx="16"/>
          </p:nvPr>
        </p:nvSpPr>
        <p:spPr/>
        <p:txBody>
          <a:bodyPr/>
          <a:lstStyle>
            <a:lvl1pPr>
              <a:defRPr/>
            </a:lvl1pPr>
          </a:lstStyle>
          <a:p>
            <a:fld id="{CB2E4323-3D63-9549-B2D1-5E22C101CD18}" type="slidenum">
              <a:rPr lang="en-US" altLang="x-none"/>
              <a:pPr/>
              <a:t>‹#›</a:t>
            </a:fld>
            <a:endParaRPr lang="en-US" altLang="x-none"/>
          </a:p>
        </p:txBody>
      </p:sp>
      <p:pic>
        <p:nvPicPr>
          <p:cNvPr id="7" name="Picture Placeholder 3" descr="6ka4w0hnmd0-alice-mourou.jpg"/>
          <p:cNvPicPr>
            <a:picLocks noChangeAspect="1"/>
          </p:cNvPicPr>
          <p:nvPr userDrawn="1"/>
        </p:nvPicPr>
        <p:blipFill>
          <a:blip r:embed="rId2" cstate="email">
            <a:extLst>
              <a:ext uri="{28A0092B-C50C-407E-A947-70E740481C1C}">
                <a14:useLocalDpi xmlns:a14="http://schemas.microsoft.com/office/drawing/2010/main"/>
              </a:ext>
            </a:extLst>
          </a:blip>
          <a:srcRect t="108" b="108"/>
          <a:stretch>
            <a:fillRect/>
          </a:stretch>
        </p:blipFill>
        <p:spPr bwMode="auto">
          <a:xfrm>
            <a:off x="-1" y="-233464"/>
            <a:ext cx="9559047" cy="537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10" name="Title 2"/>
          <p:cNvSpPr txBox="1">
            <a:spLocks/>
          </p:cNvSpPr>
          <p:nvPr userDrawn="1"/>
        </p:nvSpPr>
        <p:spPr bwMode="auto">
          <a:xfrm>
            <a:off x="2374900" y="1852613"/>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endParaRPr lang="en-US" altLang="x-none" b="1" i="0" dirty="0">
              <a:solidFill>
                <a:schemeClr val="bg1"/>
              </a:solidFill>
              <a:latin typeface="Avenir Black" charset="0"/>
              <a:ea typeface="Avenir Black" charset="0"/>
              <a:cs typeface="Avenir Black" charset="0"/>
            </a:endParaRPr>
          </a:p>
        </p:txBody>
      </p:sp>
      <p:sp>
        <p:nvSpPr>
          <p:cNvPr id="11" name="Rectangle 10"/>
          <p:cNvSpPr/>
          <p:nvPr userDrawn="1"/>
        </p:nvSpPr>
        <p:spPr>
          <a:xfrm>
            <a:off x="1931988" y="8080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33834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45"/>
        <p:cNvGrpSpPr/>
        <p:nvPr/>
      </p:nvGrpSpPr>
      <p:grpSpPr>
        <a:xfrm>
          <a:off x="0" y="0"/>
          <a:ext cx="0" cy="0"/>
          <a:chOff x="0" y="0"/>
          <a:chExt cx="0" cy="0"/>
        </a:xfrm>
      </p:grpSpPr>
      <p:sp>
        <p:nvSpPr>
          <p:cNvPr id="246" name="Google Shape;246;p118"/>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118"/>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118"/>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249" name="Google Shape;249;p118"/>
          <p:cNvPicPr preferRelativeResize="0"/>
          <p:nvPr/>
        </p:nvPicPr>
        <p:blipFill rotWithShape="1">
          <a:blip r:embed="rId2">
            <a:alphaModFix/>
          </a:blip>
          <a:srcRect/>
          <a:stretch/>
        </p:blipFill>
        <p:spPr>
          <a:xfrm>
            <a:off x="-139700" y="0"/>
            <a:ext cx="9448800" cy="5143500"/>
          </a:xfrm>
          <a:prstGeom prst="rect">
            <a:avLst/>
          </a:prstGeom>
          <a:noFill/>
          <a:ln>
            <a:noFill/>
          </a:ln>
        </p:spPr>
      </p:pic>
      <p:pic>
        <p:nvPicPr>
          <p:cNvPr id="250" name="Google Shape;250;p118"/>
          <p:cNvPicPr preferRelativeResize="0"/>
          <p:nvPr/>
        </p:nvPicPr>
        <p:blipFill rotWithShape="1">
          <a:blip r:embed="rId3">
            <a:alphaModFix/>
          </a:blip>
          <a:srcRect/>
          <a:stretch/>
        </p:blipFill>
        <p:spPr>
          <a:xfrm>
            <a:off x="-139700" y="-1619666"/>
            <a:ext cx="9626600" cy="8800842"/>
          </a:xfrm>
          <a:prstGeom prst="rect">
            <a:avLst/>
          </a:prstGeom>
          <a:noFill/>
          <a:ln>
            <a:noFill/>
          </a:ln>
        </p:spPr>
      </p:pic>
      <p:sp>
        <p:nvSpPr>
          <p:cNvPr id="251" name="Google Shape;251;p118"/>
          <p:cNvSpPr/>
          <p:nvPr/>
        </p:nvSpPr>
        <p:spPr>
          <a:xfrm>
            <a:off x="216310" y="-117986"/>
            <a:ext cx="8597490" cy="770450"/>
          </a:xfrm>
          <a:prstGeom prst="rect">
            <a:avLst/>
          </a:prstGeom>
          <a:solidFill>
            <a:srgbClr val="FF7C7C">
              <a:alpha val="91764"/>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18"/>
          <p:cNvSpPr txBox="1">
            <a:spLocks noGrp="1"/>
          </p:cNvSpPr>
          <p:nvPr>
            <p:ph type="title"/>
          </p:nvPr>
        </p:nvSpPr>
        <p:spPr>
          <a:xfrm>
            <a:off x="366810" y="172128"/>
            <a:ext cx="5856189"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9829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53"/>
        <p:cNvGrpSpPr/>
        <p:nvPr/>
      </p:nvGrpSpPr>
      <p:grpSpPr>
        <a:xfrm>
          <a:off x="0" y="0"/>
          <a:ext cx="0" cy="0"/>
          <a:chOff x="0" y="0"/>
          <a:chExt cx="0" cy="0"/>
        </a:xfrm>
      </p:grpSpPr>
      <p:sp>
        <p:nvSpPr>
          <p:cNvPr id="254" name="Google Shape;254;p119"/>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119"/>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119"/>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257" name="Google Shape;257;p119"/>
          <p:cNvPicPr preferRelativeResize="0"/>
          <p:nvPr/>
        </p:nvPicPr>
        <p:blipFill rotWithShape="1">
          <a:blip r:embed="rId2">
            <a:alphaModFix/>
          </a:blip>
          <a:srcRect/>
          <a:stretch/>
        </p:blipFill>
        <p:spPr>
          <a:xfrm>
            <a:off x="-139700" y="0"/>
            <a:ext cx="9448800" cy="5143500"/>
          </a:xfrm>
          <a:prstGeom prst="rect">
            <a:avLst/>
          </a:prstGeom>
          <a:noFill/>
          <a:ln>
            <a:noFill/>
          </a:ln>
        </p:spPr>
      </p:pic>
      <p:pic>
        <p:nvPicPr>
          <p:cNvPr id="258" name="Google Shape;258;p119"/>
          <p:cNvPicPr preferRelativeResize="0"/>
          <p:nvPr/>
        </p:nvPicPr>
        <p:blipFill rotWithShape="1">
          <a:blip r:embed="rId3">
            <a:alphaModFix/>
          </a:blip>
          <a:srcRect/>
          <a:stretch/>
        </p:blipFill>
        <p:spPr>
          <a:xfrm>
            <a:off x="-139700" y="-1922207"/>
            <a:ext cx="9639300" cy="9639300"/>
          </a:xfrm>
          <a:prstGeom prst="rect">
            <a:avLst/>
          </a:prstGeom>
          <a:noFill/>
          <a:ln>
            <a:noFill/>
          </a:ln>
        </p:spPr>
      </p:pic>
      <p:sp>
        <p:nvSpPr>
          <p:cNvPr id="259" name="Google Shape;259;p119"/>
          <p:cNvSpPr/>
          <p:nvPr/>
        </p:nvSpPr>
        <p:spPr>
          <a:xfrm>
            <a:off x="216310" y="-117986"/>
            <a:ext cx="8597490" cy="770450"/>
          </a:xfrm>
          <a:prstGeom prst="rect">
            <a:avLst/>
          </a:prstGeom>
          <a:solidFill>
            <a:srgbClr val="FF7C7C">
              <a:alpha val="91764"/>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119"/>
          <p:cNvSpPr txBox="1">
            <a:spLocks noGrp="1"/>
          </p:cNvSpPr>
          <p:nvPr>
            <p:ph type="title"/>
          </p:nvPr>
        </p:nvSpPr>
        <p:spPr>
          <a:xfrm>
            <a:off x="366810" y="172128"/>
            <a:ext cx="5856189"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2126211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61"/>
        <p:cNvGrpSpPr/>
        <p:nvPr/>
      </p:nvGrpSpPr>
      <p:grpSpPr>
        <a:xfrm>
          <a:off x="0" y="0"/>
          <a:ext cx="0" cy="0"/>
          <a:chOff x="0" y="0"/>
          <a:chExt cx="0" cy="0"/>
        </a:xfrm>
      </p:grpSpPr>
      <p:sp>
        <p:nvSpPr>
          <p:cNvPr id="262" name="Google Shape;262;p120"/>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120"/>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120"/>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265" name="Google Shape;265;p120"/>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66" name="Google Shape;266;p120"/>
          <p:cNvPicPr preferRelativeResize="0"/>
          <p:nvPr/>
        </p:nvPicPr>
        <p:blipFill rotWithShape="1">
          <a:blip r:embed="rId3">
            <a:alphaModFix/>
          </a:blip>
          <a:srcRect/>
          <a:stretch/>
        </p:blipFill>
        <p:spPr>
          <a:xfrm>
            <a:off x="0" y="-1828671"/>
            <a:ext cx="9626600" cy="8800842"/>
          </a:xfrm>
          <a:prstGeom prst="rect">
            <a:avLst/>
          </a:prstGeom>
          <a:noFill/>
          <a:ln>
            <a:noFill/>
          </a:ln>
        </p:spPr>
      </p:pic>
      <p:sp>
        <p:nvSpPr>
          <p:cNvPr id="267" name="Google Shape;267;p120"/>
          <p:cNvSpPr/>
          <p:nvPr/>
        </p:nvSpPr>
        <p:spPr>
          <a:xfrm>
            <a:off x="216310" y="-117986"/>
            <a:ext cx="8597490" cy="770450"/>
          </a:xfrm>
          <a:prstGeom prst="rect">
            <a:avLst/>
          </a:prstGeom>
          <a:solidFill>
            <a:srgbClr val="2E5A79">
              <a:alpha val="93725"/>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20"/>
          <p:cNvSpPr txBox="1">
            <a:spLocks noGrp="1"/>
          </p:cNvSpPr>
          <p:nvPr>
            <p:ph type="title"/>
          </p:nvPr>
        </p:nvSpPr>
        <p:spPr>
          <a:xfrm>
            <a:off x="366810" y="172128"/>
            <a:ext cx="5856189"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858950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69"/>
        <p:cNvGrpSpPr/>
        <p:nvPr/>
      </p:nvGrpSpPr>
      <p:grpSpPr>
        <a:xfrm>
          <a:off x="0" y="0"/>
          <a:ext cx="0" cy="0"/>
          <a:chOff x="0" y="0"/>
          <a:chExt cx="0" cy="0"/>
        </a:xfrm>
      </p:grpSpPr>
      <p:sp>
        <p:nvSpPr>
          <p:cNvPr id="270" name="Google Shape;270;p121"/>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121"/>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121"/>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273" name="Google Shape;273;p12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74" name="Google Shape;274;p121"/>
          <p:cNvPicPr preferRelativeResize="0"/>
          <p:nvPr/>
        </p:nvPicPr>
        <p:blipFill rotWithShape="1">
          <a:blip r:embed="rId3">
            <a:alphaModFix/>
          </a:blip>
          <a:srcRect/>
          <a:stretch/>
        </p:blipFill>
        <p:spPr>
          <a:xfrm>
            <a:off x="0" y="-1941870"/>
            <a:ext cx="9639300" cy="9639300"/>
          </a:xfrm>
          <a:prstGeom prst="rect">
            <a:avLst/>
          </a:prstGeom>
          <a:noFill/>
          <a:ln>
            <a:noFill/>
          </a:ln>
        </p:spPr>
      </p:pic>
      <p:sp>
        <p:nvSpPr>
          <p:cNvPr id="275" name="Google Shape;275;p121"/>
          <p:cNvSpPr/>
          <p:nvPr/>
        </p:nvSpPr>
        <p:spPr>
          <a:xfrm>
            <a:off x="216310" y="-117986"/>
            <a:ext cx="8597490" cy="770450"/>
          </a:xfrm>
          <a:prstGeom prst="rect">
            <a:avLst/>
          </a:prstGeom>
          <a:solidFill>
            <a:srgbClr val="2E5A79">
              <a:alpha val="93725"/>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121"/>
          <p:cNvSpPr txBox="1">
            <a:spLocks noGrp="1"/>
          </p:cNvSpPr>
          <p:nvPr>
            <p:ph type="title"/>
          </p:nvPr>
        </p:nvSpPr>
        <p:spPr>
          <a:xfrm>
            <a:off x="366810" y="172128"/>
            <a:ext cx="5856189"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286361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NTERIOR 1">
  <p:cSld name="INTERIOR 1">
    <p:spTree>
      <p:nvGrpSpPr>
        <p:cNvPr id="1" name="Shape 277"/>
        <p:cNvGrpSpPr/>
        <p:nvPr/>
      </p:nvGrpSpPr>
      <p:grpSpPr>
        <a:xfrm>
          <a:off x="0" y="0"/>
          <a:ext cx="0" cy="0"/>
          <a:chOff x="0" y="0"/>
          <a:chExt cx="0" cy="0"/>
        </a:xfrm>
      </p:grpSpPr>
      <p:pic>
        <p:nvPicPr>
          <p:cNvPr id="278" name="Google Shape;278;p122" descr="Content-1.jpg"/>
          <p:cNvPicPr preferRelativeResize="0"/>
          <p:nvPr/>
        </p:nvPicPr>
        <p:blipFill rotWithShape="1">
          <a:blip r:embed="rId2">
            <a:alphaModFix/>
          </a:blip>
          <a:srcRect/>
          <a:stretch/>
        </p:blipFill>
        <p:spPr>
          <a:xfrm>
            <a:off x="-564205" y="-539885"/>
            <a:ext cx="10103796" cy="5683385"/>
          </a:xfrm>
          <a:prstGeom prst="rect">
            <a:avLst/>
          </a:prstGeom>
          <a:noFill/>
          <a:ln>
            <a:noFill/>
          </a:ln>
        </p:spPr>
      </p:pic>
      <p:sp>
        <p:nvSpPr>
          <p:cNvPr id="279" name="Google Shape;279;p122"/>
          <p:cNvSpPr/>
          <p:nvPr/>
        </p:nvSpPr>
        <p:spPr>
          <a:xfrm>
            <a:off x="292100" y="-82550"/>
            <a:ext cx="8521700" cy="735013"/>
          </a:xfrm>
          <a:prstGeom prst="rect">
            <a:avLst/>
          </a:prstGeom>
          <a:noFill/>
          <a:ln w="1905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122"/>
          <p:cNvSpPr txBox="1">
            <a:spLocks noGrp="1"/>
          </p:cNvSpPr>
          <p:nvPr>
            <p:ph type="body" idx="1"/>
          </p:nvPr>
        </p:nvSpPr>
        <p:spPr>
          <a:xfrm>
            <a:off x="457200" y="1200150"/>
            <a:ext cx="8229600" cy="33940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b="0" i="0">
                <a:latin typeface="Avenir"/>
                <a:ea typeface="Avenir"/>
                <a:cs typeface="Avenir"/>
                <a:sym typeface="Avenir"/>
              </a:defRPr>
            </a:lvl1pPr>
            <a:lvl2pPr marL="914400" lvl="1" indent="-406400" algn="l">
              <a:spcBef>
                <a:spcPts val="560"/>
              </a:spcBef>
              <a:spcAft>
                <a:spcPts val="0"/>
              </a:spcAft>
              <a:buClr>
                <a:schemeClr val="dk1"/>
              </a:buClr>
              <a:buSzPts val="2800"/>
              <a:buChar char="–"/>
              <a:defRPr b="0" i="0">
                <a:latin typeface="Avenir"/>
                <a:ea typeface="Avenir"/>
                <a:cs typeface="Avenir"/>
                <a:sym typeface="Avenir"/>
              </a:defRPr>
            </a:lvl2pPr>
            <a:lvl3pPr marL="1371600" lvl="2" indent="-381000" algn="l">
              <a:spcBef>
                <a:spcPts val="480"/>
              </a:spcBef>
              <a:spcAft>
                <a:spcPts val="0"/>
              </a:spcAft>
              <a:buClr>
                <a:schemeClr val="dk1"/>
              </a:buClr>
              <a:buSzPts val="2400"/>
              <a:buChar char="•"/>
              <a:defRPr b="0" i="0">
                <a:latin typeface="Avenir"/>
                <a:ea typeface="Avenir"/>
                <a:cs typeface="Avenir"/>
                <a:sym typeface="Avenir"/>
              </a:defRPr>
            </a:lvl3pPr>
            <a:lvl4pPr marL="1828800" lvl="3" indent="-355600" algn="l">
              <a:spcBef>
                <a:spcPts val="400"/>
              </a:spcBef>
              <a:spcAft>
                <a:spcPts val="0"/>
              </a:spcAft>
              <a:buClr>
                <a:schemeClr val="dk1"/>
              </a:buClr>
              <a:buSzPts val="2000"/>
              <a:buChar char="–"/>
              <a:defRPr b="0" i="0">
                <a:latin typeface="Avenir"/>
                <a:ea typeface="Avenir"/>
                <a:cs typeface="Avenir"/>
                <a:sym typeface="Avenir"/>
              </a:defRPr>
            </a:lvl4pPr>
            <a:lvl5pPr marL="2286000" lvl="4" indent="-355600" algn="l">
              <a:spcBef>
                <a:spcPts val="400"/>
              </a:spcBef>
              <a:spcAft>
                <a:spcPts val="0"/>
              </a:spcAft>
              <a:buClr>
                <a:schemeClr val="dk1"/>
              </a:buClr>
              <a:buSzPts val="2000"/>
              <a:buChar char="»"/>
              <a:defRPr b="0" i="0">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1" name="Google Shape;281;p122"/>
          <p:cNvSpPr txBox="1">
            <a:spLocks noGrp="1"/>
          </p:cNvSpPr>
          <p:nvPr>
            <p:ph type="title"/>
          </p:nvPr>
        </p:nvSpPr>
        <p:spPr>
          <a:xfrm>
            <a:off x="366811" y="172128"/>
            <a:ext cx="6775450"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122"/>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122"/>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122"/>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chemeClr val="lt1"/>
                </a:solidFill>
                <a:latin typeface="Avenir"/>
                <a:ea typeface="Avenir"/>
                <a:cs typeface="Avenir"/>
                <a:sym typeface="Avenir"/>
              </a:defRPr>
            </a:lvl1pPr>
            <a:lvl2pPr marL="0" lvl="1" indent="0" algn="r">
              <a:spcBef>
                <a:spcPts val="0"/>
              </a:spcBef>
              <a:spcAft>
                <a:spcPts val="0"/>
              </a:spcAft>
              <a:buNone/>
              <a:defRPr sz="1200" b="0" i="0">
                <a:solidFill>
                  <a:schemeClr val="lt1"/>
                </a:solidFill>
                <a:latin typeface="Avenir"/>
                <a:ea typeface="Avenir"/>
                <a:cs typeface="Avenir"/>
                <a:sym typeface="Avenir"/>
              </a:defRPr>
            </a:lvl2pPr>
            <a:lvl3pPr marL="0" lvl="2" indent="0" algn="r">
              <a:spcBef>
                <a:spcPts val="0"/>
              </a:spcBef>
              <a:spcAft>
                <a:spcPts val="0"/>
              </a:spcAft>
              <a:buNone/>
              <a:defRPr sz="1200" b="0" i="0">
                <a:solidFill>
                  <a:schemeClr val="lt1"/>
                </a:solidFill>
                <a:latin typeface="Avenir"/>
                <a:ea typeface="Avenir"/>
                <a:cs typeface="Avenir"/>
                <a:sym typeface="Avenir"/>
              </a:defRPr>
            </a:lvl3pPr>
            <a:lvl4pPr marL="0" lvl="3" indent="0" algn="r">
              <a:spcBef>
                <a:spcPts val="0"/>
              </a:spcBef>
              <a:spcAft>
                <a:spcPts val="0"/>
              </a:spcAft>
              <a:buNone/>
              <a:defRPr sz="1200" b="0" i="0">
                <a:solidFill>
                  <a:schemeClr val="lt1"/>
                </a:solidFill>
                <a:latin typeface="Avenir"/>
                <a:ea typeface="Avenir"/>
                <a:cs typeface="Avenir"/>
                <a:sym typeface="Avenir"/>
              </a:defRPr>
            </a:lvl4pPr>
            <a:lvl5pPr marL="0" lvl="4" indent="0" algn="r">
              <a:spcBef>
                <a:spcPts val="0"/>
              </a:spcBef>
              <a:spcAft>
                <a:spcPts val="0"/>
              </a:spcAft>
              <a:buNone/>
              <a:defRPr sz="1200" b="0" i="0">
                <a:solidFill>
                  <a:schemeClr val="lt1"/>
                </a:solidFill>
                <a:latin typeface="Avenir"/>
                <a:ea typeface="Avenir"/>
                <a:cs typeface="Avenir"/>
                <a:sym typeface="Avenir"/>
              </a:defRPr>
            </a:lvl5pPr>
            <a:lvl6pPr marL="0" lvl="5" indent="0" algn="r">
              <a:spcBef>
                <a:spcPts val="0"/>
              </a:spcBef>
              <a:spcAft>
                <a:spcPts val="0"/>
              </a:spcAft>
              <a:buNone/>
              <a:defRPr sz="1200" b="0" i="0">
                <a:solidFill>
                  <a:schemeClr val="lt1"/>
                </a:solidFill>
                <a:latin typeface="Avenir"/>
                <a:ea typeface="Avenir"/>
                <a:cs typeface="Avenir"/>
                <a:sym typeface="Avenir"/>
              </a:defRPr>
            </a:lvl6pPr>
            <a:lvl7pPr marL="0" lvl="6" indent="0" algn="r">
              <a:spcBef>
                <a:spcPts val="0"/>
              </a:spcBef>
              <a:spcAft>
                <a:spcPts val="0"/>
              </a:spcAft>
              <a:buNone/>
              <a:defRPr sz="1200" b="0" i="0">
                <a:solidFill>
                  <a:schemeClr val="lt1"/>
                </a:solidFill>
                <a:latin typeface="Avenir"/>
                <a:ea typeface="Avenir"/>
                <a:cs typeface="Avenir"/>
                <a:sym typeface="Avenir"/>
              </a:defRPr>
            </a:lvl7pPr>
            <a:lvl8pPr marL="0" lvl="7" indent="0" algn="r">
              <a:spcBef>
                <a:spcPts val="0"/>
              </a:spcBef>
              <a:spcAft>
                <a:spcPts val="0"/>
              </a:spcAft>
              <a:buNone/>
              <a:defRPr sz="1200" b="0" i="0">
                <a:solidFill>
                  <a:schemeClr val="lt1"/>
                </a:solidFill>
                <a:latin typeface="Avenir"/>
                <a:ea typeface="Avenir"/>
                <a:cs typeface="Avenir"/>
                <a:sym typeface="Avenir"/>
              </a:defRPr>
            </a:lvl8pPr>
            <a:lvl9pPr marL="0" lvl="8" indent="0" algn="r">
              <a:spcBef>
                <a:spcPts val="0"/>
              </a:spcBef>
              <a:spcAft>
                <a:spcPts val="0"/>
              </a:spcAft>
              <a:buNone/>
              <a:defRPr sz="1200" b="0" i="0">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50015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NTERIOR 2">
  <p:cSld name="INTERIOR 2">
    <p:spTree>
      <p:nvGrpSpPr>
        <p:cNvPr id="1" name="Shape 285"/>
        <p:cNvGrpSpPr/>
        <p:nvPr/>
      </p:nvGrpSpPr>
      <p:grpSpPr>
        <a:xfrm>
          <a:off x="0" y="0"/>
          <a:ext cx="0" cy="0"/>
          <a:chOff x="0" y="0"/>
          <a:chExt cx="0" cy="0"/>
        </a:xfrm>
      </p:grpSpPr>
      <p:pic>
        <p:nvPicPr>
          <p:cNvPr id="286" name="Google Shape;286;p123" descr="Content-4.jpg"/>
          <p:cNvPicPr preferRelativeResize="0"/>
          <p:nvPr/>
        </p:nvPicPr>
        <p:blipFill rotWithShape="1">
          <a:blip r:embed="rId2">
            <a:alphaModFix/>
          </a:blip>
          <a:srcRect/>
          <a:stretch/>
        </p:blipFill>
        <p:spPr>
          <a:xfrm>
            <a:off x="-622570" y="-671209"/>
            <a:ext cx="10337260" cy="5814709"/>
          </a:xfrm>
          <a:prstGeom prst="rect">
            <a:avLst/>
          </a:prstGeom>
          <a:noFill/>
          <a:ln>
            <a:noFill/>
          </a:ln>
        </p:spPr>
      </p:pic>
      <p:sp>
        <p:nvSpPr>
          <p:cNvPr id="287" name="Google Shape;287;p123"/>
          <p:cNvSpPr/>
          <p:nvPr/>
        </p:nvSpPr>
        <p:spPr>
          <a:xfrm>
            <a:off x="292100" y="-82550"/>
            <a:ext cx="8521700" cy="735013"/>
          </a:xfrm>
          <a:prstGeom prst="rect">
            <a:avLst/>
          </a:prstGeom>
          <a:noFill/>
          <a:ln w="1905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23"/>
          <p:cNvSpPr txBox="1">
            <a:spLocks noGrp="1"/>
          </p:cNvSpPr>
          <p:nvPr>
            <p:ph type="body" idx="1"/>
          </p:nvPr>
        </p:nvSpPr>
        <p:spPr>
          <a:xfrm>
            <a:off x="457200" y="1200150"/>
            <a:ext cx="8229600" cy="33940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b="0" i="0">
                <a:latin typeface="Avenir"/>
                <a:ea typeface="Avenir"/>
                <a:cs typeface="Avenir"/>
                <a:sym typeface="Avenir"/>
              </a:defRPr>
            </a:lvl1pPr>
            <a:lvl2pPr marL="914400" lvl="1" indent="-406400" algn="l">
              <a:spcBef>
                <a:spcPts val="560"/>
              </a:spcBef>
              <a:spcAft>
                <a:spcPts val="0"/>
              </a:spcAft>
              <a:buClr>
                <a:schemeClr val="dk1"/>
              </a:buClr>
              <a:buSzPts val="2800"/>
              <a:buChar char="–"/>
              <a:defRPr b="0" i="0">
                <a:latin typeface="Avenir"/>
                <a:ea typeface="Avenir"/>
                <a:cs typeface="Avenir"/>
                <a:sym typeface="Avenir"/>
              </a:defRPr>
            </a:lvl2pPr>
            <a:lvl3pPr marL="1371600" lvl="2" indent="-381000" algn="l">
              <a:spcBef>
                <a:spcPts val="480"/>
              </a:spcBef>
              <a:spcAft>
                <a:spcPts val="0"/>
              </a:spcAft>
              <a:buClr>
                <a:schemeClr val="dk1"/>
              </a:buClr>
              <a:buSzPts val="2400"/>
              <a:buChar char="•"/>
              <a:defRPr b="0" i="0">
                <a:latin typeface="Avenir"/>
                <a:ea typeface="Avenir"/>
                <a:cs typeface="Avenir"/>
                <a:sym typeface="Avenir"/>
              </a:defRPr>
            </a:lvl3pPr>
            <a:lvl4pPr marL="1828800" lvl="3" indent="-355600" algn="l">
              <a:spcBef>
                <a:spcPts val="400"/>
              </a:spcBef>
              <a:spcAft>
                <a:spcPts val="0"/>
              </a:spcAft>
              <a:buClr>
                <a:schemeClr val="dk1"/>
              </a:buClr>
              <a:buSzPts val="2000"/>
              <a:buChar char="–"/>
              <a:defRPr b="0" i="0">
                <a:latin typeface="Avenir"/>
                <a:ea typeface="Avenir"/>
                <a:cs typeface="Avenir"/>
                <a:sym typeface="Avenir"/>
              </a:defRPr>
            </a:lvl4pPr>
            <a:lvl5pPr marL="2286000" lvl="4" indent="-355600" algn="l">
              <a:spcBef>
                <a:spcPts val="400"/>
              </a:spcBef>
              <a:spcAft>
                <a:spcPts val="0"/>
              </a:spcAft>
              <a:buClr>
                <a:schemeClr val="dk1"/>
              </a:buClr>
              <a:buSzPts val="2000"/>
              <a:buChar char="»"/>
              <a:defRPr b="0" i="0">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9" name="Google Shape;289;p123"/>
          <p:cNvSpPr txBox="1">
            <a:spLocks noGrp="1"/>
          </p:cNvSpPr>
          <p:nvPr>
            <p:ph type="title"/>
          </p:nvPr>
        </p:nvSpPr>
        <p:spPr>
          <a:xfrm>
            <a:off x="366811" y="172128"/>
            <a:ext cx="6775450"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123"/>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123"/>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123"/>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rgbClr val="898989"/>
                </a:solidFill>
                <a:latin typeface="Avenir"/>
                <a:ea typeface="Avenir"/>
                <a:cs typeface="Avenir"/>
                <a:sym typeface="Avenir"/>
              </a:defRPr>
            </a:lvl1pPr>
            <a:lvl2pPr marL="0" lvl="1" indent="0" algn="r">
              <a:spcBef>
                <a:spcPts val="0"/>
              </a:spcBef>
              <a:spcAft>
                <a:spcPts val="0"/>
              </a:spcAft>
              <a:buNone/>
              <a:defRPr sz="1200" b="0" i="0">
                <a:solidFill>
                  <a:srgbClr val="898989"/>
                </a:solidFill>
                <a:latin typeface="Avenir"/>
                <a:ea typeface="Avenir"/>
                <a:cs typeface="Avenir"/>
                <a:sym typeface="Avenir"/>
              </a:defRPr>
            </a:lvl2pPr>
            <a:lvl3pPr marL="0" lvl="2" indent="0" algn="r">
              <a:spcBef>
                <a:spcPts val="0"/>
              </a:spcBef>
              <a:spcAft>
                <a:spcPts val="0"/>
              </a:spcAft>
              <a:buNone/>
              <a:defRPr sz="1200" b="0" i="0">
                <a:solidFill>
                  <a:srgbClr val="898989"/>
                </a:solidFill>
                <a:latin typeface="Avenir"/>
                <a:ea typeface="Avenir"/>
                <a:cs typeface="Avenir"/>
                <a:sym typeface="Avenir"/>
              </a:defRPr>
            </a:lvl3pPr>
            <a:lvl4pPr marL="0" lvl="3" indent="0" algn="r">
              <a:spcBef>
                <a:spcPts val="0"/>
              </a:spcBef>
              <a:spcAft>
                <a:spcPts val="0"/>
              </a:spcAft>
              <a:buNone/>
              <a:defRPr sz="1200" b="0" i="0">
                <a:solidFill>
                  <a:srgbClr val="898989"/>
                </a:solidFill>
                <a:latin typeface="Avenir"/>
                <a:ea typeface="Avenir"/>
                <a:cs typeface="Avenir"/>
                <a:sym typeface="Avenir"/>
              </a:defRPr>
            </a:lvl4pPr>
            <a:lvl5pPr marL="0" lvl="4" indent="0" algn="r">
              <a:spcBef>
                <a:spcPts val="0"/>
              </a:spcBef>
              <a:spcAft>
                <a:spcPts val="0"/>
              </a:spcAft>
              <a:buNone/>
              <a:defRPr sz="1200" b="0" i="0">
                <a:solidFill>
                  <a:srgbClr val="898989"/>
                </a:solidFill>
                <a:latin typeface="Avenir"/>
                <a:ea typeface="Avenir"/>
                <a:cs typeface="Avenir"/>
                <a:sym typeface="Avenir"/>
              </a:defRPr>
            </a:lvl5pPr>
            <a:lvl6pPr marL="0" lvl="5" indent="0" algn="r">
              <a:spcBef>
                <a:spcPts val="0"/>
              </a:spcBef>
              <a:spcAft>
                <a:spcPts val="0"/>
              </a:spcAft>
              <a:buNone/>
              <a:defRPr sz="1200" b="0" i="0">
                <a:solidFill>
                  <a:srgbClr val="898989"/>
                </a:solidFill>
                <a:latin typeface="Avenir"/>
                <a:ea typeface="Avenir"/>
                <a:cs typeface="Avenir"/>
                <a:sym typeface="Avenir"/>
              </a:defRPr>
            </a:lvl6pPr>
            <a:lvl7pPr marL="0" lvl="6" indent="0" algn="r">
              <a:spcBef>
                <a:spcPts val="0"/>
              </a:spcBef>
              <a:spcAft>
                <a:spcPts val="0"/>
              </a:spcAft>
              <a:buNone/>
              <a:defRPr sz="1200" b="0" i="0">
                <a:solidFill>
                  <a:srgbClr val="898989"/>
                </a:solidFill>
                <a:latin typeface="Avenir"/>
                <a:ea typeface="Avenir"/>
                <a:cs typeface="Avenir"/>
                <a:sym typeface="Avenir"/>
              </a:defRPr>
            </a:lvl7pPr>
            <a:lvl8pPr marL="0" lvl="7" indent="0" algn="r">
              <a:spcBef>
                <a:spcPts val="0"/>
              </a:spcBef>
              <a:spcAft>
                <a:spcPts val="0"/>
              </a:spcAft>
              <a:buNone/>
              <a:defRPr sz="1200" b="0" i="0">
                <a:solidFill>
                  <a:srgbClr val="898989"/>
                </a:solidFill>
                <a:latin typeface="Avenir"/>
                <a:ea typeface="Avenir"/>
                <a:cs typeface="Avenir"/>
                <a:sym typeface="Avenir"/>
              </a:defRPr>
            </a:lvl8pPr>
            <a:lvl9pPr marL="0" lvl="8" indent="0" algn="r">
              <a:spcBef>
                <a:spcPts val="0"/>
              </a:spcBef>
              <a:spcAft>
                <a:spcPts val="0"/>
              </a:spcAft>
              <a:buNone/>
              <a:defRPr sz="1200" b="0" i="0">
                <a:solidFill>
                  <a:srgbClr val="898989"/>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09257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NTERIOR 3">
  <p:cSld name="INTERIOR 3">
    <p:spTree>
      <p:nvGrpSpPr>
        <p:cNvPr id="1" name="Shape 293"/>
        <p:cNvGrpSpPr/>
        <p:nvPr/>
      </p:nvGrpSpPr>
      <p:grpSpPr>
        <a:xfrm>
          <a:off x="0" y="0"/>
          <a:ext cx="0" cy="0"/>
          <a:chOff x="0" y="0"/>
          <a:chExt cx="0" cy="0"/>
        </a:xfrm>
      </p:grpSpPr>
      <p:pic>
        <p:nvPicPr>
          <p:cNvPr id="294" name="Google Shape;294;p124" descr="Content-2.jpg"/>
          <p:cNvPicPr preferRelativeResize="0"/>
          <p:nvPr/>
        </p:nvPicPr>
        <p:blipFill rotWithShape="1">
          <a:blip r:embed="rId2">
            <a:alphaModFix/>
          </a:blip>
          <a:srcRect/>
          <a:stretch/>
        </p:blipFill>
        <p:spPr>
          <a:xfrm>
            <a:off x="-690664" y="-865762"/>
            <a:ext cx="10683132" cy="6009262"/>
          </a:xfrm>
          <a:prstGeom prst="rect">
            <a:avLst/>
          </a:prstGeom>
          <a:noFill/>
          <a:ln>
            <a:noFill/>
          </a:ln>
        </p:spPr>
      </p:pic>
      <p:sp>
        <p:nvSpPr>
          <p:cNvPr id="295" name="Google Shape;295;p124"/>
          <p:cNvSpPr/>
          <p:nvPr/>
        </p:nvSpPr>
        <p:spPr>
          <a:xfrm>
            <a:off x="292100" y="-82550"/>
            <a:ext cx="8521700" cy="735013"/>
          </a:xfrm>
          <a:prstGeom prst="rect">
            <a:avLst/>
          </a:prstGeom>
          <a:noFill/>
          <a:ln w="1905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124"/>
          <p:cNvSpPr txBox="1">
            <a:spLocks noGrp="1"/>
          </p:cNvSpPr>
          <p:nvPr>
            <p:ph type="body" idx="1"/>
          </p:nvPr>
        </p:nvSpPr>
        <p:spPr>
          <a:xfrm>
            <a:off x="457200" y="1200150"/>
            <a:ext cx="8229600" cy="33940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b="0" i="0">
                <a:latin typeface="Avenir"/>
                <a:ea typeface="Avenir"/>
                <a:cs typeface="Avenir"/>
                <a:sym typeface="Avenir"/>
              </a:defRPr>
            </a:lvl1pPr>
            <a:lvl2pPr marL="914400" lvl="1" indent="-406400" algn="l">
              <a:spcBef>
                <a:spcPts val="560"/>
              </a:spcBef>
              <a:spcAft>
                <a:spcPts val="0"/>
              </a:spcAft>
              <a:buClr>
                <a:schemeClr val="dk1"/>
              </a:buClr>
              <a:buSzPts val="2800"/>
              <a:buChar char="–"/>
              <a:defRPr b="0" i="0">
                <a:latin typeface="Avenir"/>
                <a:ea typeface="Avenir"/>
                <a:cs typeface="Avenir"/>
                <a:sym typeface="Avenir"/>
              </a:defRPr>
            </a:lvl2pPr>
            <a:lvl3pPr marL="1371600" lvl="2" indent="-381000" algn="l">
              <a:spcBef>
                <a:spcPts val="480"/>
              </a:spcBef>
              <a:spcAft>
                <a:spcPts val="0"/>
              </a:spcAft>
              <a:buClr>
                <a:schemeClr val="dk1"/>
              </a:buClr>
              <a:buSzPts val="2400"/>
              <a:buChar char="•"/>
              <a:defRPr b="0" i="0">
                <a:latin typeface="Avenir"/>
                <a:ea typeface="Avenir"/>
                <a:cs typeface="Avenir"/>
                <a:sym typeface="Avenir"/>
              </a:defRPr>
            </a:lvl3pPr>
            <a:lvl4pPr marL="1828800" lvl="3" indent="-355600" algn="l">
              <a:spcBef>
                <a:spcPts val="400"/>
              </a:spcBef>
              <a:spcAft>
                <a:spcPts val="0"/>
              </a:spcAft>
              <a:buClr>
                <a:schemeClr val="dk1"/>
              </a:buClr>
              <a:buSzPts val="2000"/>
              <a:buChar char="–"/>
              <a:defRPr b="0" i="0">
                <a:latin typeface="Avenir"/>
                <a:ea typeface="Avenir"/>
                <a:cs typeface="Avenir"/>
                <a:sym typeface="Avenir"/>
              </a:defRPr>
            </a:lvl4pPr>
            <a:lvl5pPr marL="2286000" lvl="4" indent="-355600" algn="l">
              <a:spcBef>
                <a:spcPts val="400"/>
              </a:spcBef>
              <a:spcAft>
                <a:spcPts val="0"/>
              </a:spcAft>
              <a:buClr>
                <a:schemeClr val="dk1"/>
              </a:buClr>
              <a:buSzPts val="2000"/>
              <a:buChar char="»"/>
              <a:defRPr b="0" i="0">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7" name="Google Shape;297;p124"/>
          <p:cNvSpPr txBox="1">
            <a:spLocks noGrp="1"/>
          </p:cNvSpPr>
          <p:nvPr>
            <p:ph type="title"/>
          </p:nvPr>
        </p:nvSpPr>
        <p:spPr>
          <a:xfrm>
            <a:off x="366811" y="172128"/>
            <a:ext cx="6775450"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124"/>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rgbClr val="7F7F7F"/>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124"/>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solidFill>
                  <a:srgbClr val="7F7F7F"/>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124"/>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rgbClr val="7F7F7F"/>
                </a:solidFill>
                <a:latin typeface="Avenir"/>
                <a:ea typeface="Avenir"/>
                <a:cs typeface="Avenir"/>
                <a:sym typeface="Avenir"/>
              </a:defRPr>
            </a:lvl1pPr>
            <a:lvl2pPr marL="0" lvl="1" indent="0" algn="r">
              <a:spcBef>
                <a:spcPts val="0"/>
              </a:spcBef>
              <a:spcAft>
                <a:spcPts val="0"/>
              </a:spcAft>
              <a:buNone/>
              <a:defRPr sz="1200" b="0" i="0">
                <a:solidFill>
                  <a:srgbClr val="7F7F7F"/>
                </a:solidFill>
                <a:latin typeface="Avenir"/>
                <a:ea typeface="Avenir"/>
                <a:cs typeface="Avenir"/>
                <a:sym typeface="Avenir"/>
              </a:defRPr>
            </a:lvl2pPr>
            <a:lvl3pPr marL="0" lvl="2" indent="0" algn="r">
              <a:spcBef>
                <a:spcPts val="0"/>
              </a:spcBef>
              <a:spcAft>
                <a:spcPts val="0"/>
              </a:spcAft>
              <a:buNone/>
              <a:defRPr sz="1200" b="0" i="0">
                <a:solidFill>
                  <a:srgbClr val="7F7F7F"/>
                </a:solidFill>
                <a:latin typeface="Avenir"/>
                <a:ea typeface="Avenir"/>
                <a:cs typeface="Avenir"/>
                <a:sym typeface="Avenir"/>
              </a:defRPr>
            </a:lvl3pPr>
            <a:lvl4pPr marL="0" lvl="3" indent="0" algn="r">
              <a:spcBef>
                <a:spcPts val="0"/>
              </a:spcBef>
              <a:spcAft>
                <a:spcPts val="0"/>
              </a:spcAft>
              <a:buNone/>
              <a:defRPr sz="1200" b="0" i="0">
                <a:solidFill>
                  <a:srgbClr val="7F7F7F"/>
                </a:solidFill>
                <a:latin typeface="Avenir"/>
                <a:ea typeface="Avenir"/>
                <a:cs typeface="Avenir"/>
                <a:sym typeface="Avenir"/>
              </a:defRPr>
            </a:lvl4pPr>
            <a:lvl5pPr marL="0" lvl="4" indent="0" algn="r">
              <a:spcBef>
                <a:spcPts val="0"/>
              </a:spcBef>
              <a:spcAft>
                <a:spcPts val="0"/>
              </a:spcAft>
              <a:buNone/>
              <a:defRPr sz="1200" b="0" i="0">
                <a:solidFill>
                  <a:srgbClr val="7F7F7F"/>
                </a:solidFill>
                <a:latin typeface="Avenir"/>
                <a:ea typeface="Avenir"/>
                <a:cs typeface="Avenir"/>
                <a:sym typeface="Avenir"/>
              </a:defRPr>
            </a:lvl5pPr>
            <a:lvl6pPr marL="0" lvl="5" indent="0" algn="r">
              <a:spcBef>
                <a:spcPts val="0"/>
              </a:spcBef>
              <a:spcAft>
                <a:spcPts val="0"/>
              </a:spcAft>
              <a:buNone/>
              <a:defRPr sz="1200" b="0" i="0">
                <a:solidFill>
                  <a:srgbClr val="7F7F7F"/>
                </a:solidFill>
                <a:latin typeface="Avenir"/>
                <a:ea typeface="Avenir"/>
                <a:cs typeface="Avenir"/>
                <a:sym typeface="Avenir"/>
              </a:defRPr>
            </a:lvl6pPr>
            <a:lvl7pPr marL="0" lvl="6" indent="0" algn="r">
              <a:spcBef>
                <a:spcPts val="0"/>
              </a:spcBef>
              <a:spcAft>
                <a:spcPts val="0"/>
              </a:spcAft>
              <a:buNone/>
              <a:defRPr sz="1200" b="0" i="0">
                <a:solidFill>
                  <a:srgbClr val="7F7F7F"/>
                </a:solidFill>
                <a:latin typeface="Avenir"/>
                <a:ea typeface="Avenir"/>
                <a:cs typeface="Avenir"/>
                <a:sym typeface="Avenir"/>
              </a:defRPr>
            </a:lvl7pPr>
            <a:lvl8pPr marL="0" lvl="7" indent="0" algn="r">
              <a:spcBef>
                <a:spcPts val="0"/>
              </a:spcBef>
              <a:spcAft>
                <a:spcPts val="0"/>
              </a:spcAft>
              <a:buNone/>
              <a:defRPr sz="1200" b="0" i="0">
                <a:solidFill>
                  <a:srgbClr val="7F7F7F"/>
                </a:solidFill>
                <a:latin typeface="Avenir"/>
                <a:ea typeface="Avenir"/>
                <a:cs typeface="Avenir"/>
                <a:sym typeface="Avenir"/>
              </a:defRPr>
            </a:lvl8pPr>
            <a:lvl9pPr marL="0" lvl="8" indent="0" algn="r">
              <a:spcBef>
                <a:spcPts val="0"/>
              </a:spcBef>
              <a:spcAft>
                <a:spcPts val="0"/>
              </a:spcAft>
              <a:buNone/>
              <a:defRPr sz="1200" b="0" i="0">
                <a:solidFill>
                  <a:srgbClr val="7F7F7F"/>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3562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NTERIOR 4">
  <p:cSld name="INTERIOR 4">
    <p:spTree>
      <p:nvGrpSpPr>
        <p:cNvPr id="1" name="Shape 301"/>
        <p:cNvGrpSpPr/>
        <p:nvPr/>
      </p:nvGrpSpPr>
      <p:grpSpPr>
        <a:xfrm>
          <a:off x="0" y="0"/>
          <a:ext cx="0" cy="0"/>
          <a:chOff x="0" y="0"/>
          <a:chExt cx="0" cy="0"/>
        </a:xfrm>
      </p:grpSpPr>
      <p:pic>
        <p:nvPicPr>
          <p:cNvPr id="302" name="Google Shape;302;p125" descr="Content-3.jpg"/>
          <p:cNvPicPr preferRelativeResize="0"/>
          <p:nvPr/>
        </p:nvPicPr>
        <p:blipFill rotWithShape="1">
          <a:blip r:embed="rId2">
            <a:alphaModFix/>
          </a:blip>
          <a:srcRect/>
          <a:stretch/>
        </p:blipFill>
        <p:spPr>
          <a:xfrm>
            <a:off x="-593388" y="-558124"/>
            <a:ext cx="10136221" cy="5701624"/>
          </a:xfrm>
          <a:prstGeom prst="rect">
            <a:avLst/>
          </a:prstGeom>
          <a:noFill/>
          <a:ln>
            <a:noFill/>
          </a:ln>
        </p:spPr>
      </p:pic>
      <p:sp>
        <p:nvSpPr>
          <p:cNvPr id="303" name="Google Shape;303;p125"/>
          <p:cNvSpPr/>
          <p:nvPr/>
        </p:nvSpPr>
        <p:spPr>
          <a:xfrm>
            <a:off x="292100" y="-82550"/>
            <a:ext cx="8521700" cy="735013"/>
          </a:xfrm>
          <a:prstGeom prst="rect">
            <a:avLst/>
          </a:prstGeom>
          <a:noFill/>
          <a:ln w="1905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125"/>
          <p:cNvSpPr txBox="1">
            <a:spLocks noGrp="1"/>
          </p:cNvSpPr>
          <p:nvPr>
            <p:ph type="body" idx="1"/>
          </p:nvPr>
        </p:nvSpPr>
        <p:spPr>
          <a:xfrm>
            <a:off x="457200" y="1200150"/>
            <a:ext cx="8229600" cy="33940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b="0" i="0">
                <a:latin typeface="Avenir"/>
                <a:ea typeface="Avenir"/>
                <a:cs typeface="Avenir"/>
                <a:sym typeface="Avenir"/>
              </a:defRPr>
            </a:lvl1pPr>
            <a:lvl2pPr marL="914400" lvl="1" indent="-406400" algn="l">
              <a:spcBef>
                <a:spcPts val="560"/>
              </a:spcBef>
              <a:spcAft>
                <a:spcPts val="0"/>
              </a:spcAft>
              <a:buClr>
                <a:schemeClr val="dk1"/>
              </a:buClr>
              <a:buSzPts val="2800"/>
              <a:buChar char="–"/>
              <a:defRPr b="0" i="0">
                <a:latin typeface="Avenir"/>
                <a:ea typeface="Avenir"/>
                <a:cs typeface="Avenir"/>
                <a:sym typeface="Avenir"/>
              </a:defRPr>
            </a:lvl2pPr>
            <a:lvl3pPr marL="1371600" lvl="2" indent="-381000" algn="l">
              <a:spcBef>
                <a:spcPts val="480"/>
              </a:spcBef>
              <a:spcAft>
                <a:spcPts val="0"/>
              </a:spcAft>
              <a:buClr>
                <a:schemeClr val="dk1"/>
              </a:buClr>
              <a:buSzPts val="2400"/>
              <a:buChar char="•"/>
              <a:defRPr b="0" i="0">
                <a:latin typeface="Avenir"/>
                <a:ea typeface="Avenir"/>
                <a:cs typeface="Avenir"/>
                <a:sym typeface="Avenir"/>
              </a:defRPr>
            </a:lvl3pPr>
            <a:lvl4pPr marL="1828800" lvl="3" indent="-355600" algn="l">
              <a:spcBef>
                <a:spcPts val="400"/>
              </a:spcBef>
              <a:spcAft>
                <a:spcPts val="0"/>
              </a:spcAft>
              <a:buClr>
                <a:schemeClr val="dk1"/>
              </a:buClr>
              <a:buSzPts val="2000"/>
              <a:buChar char="–"/>
              <a:defRPr b="0" i="0">
                <a:latin typeface="Avenir"/>
                <a:ea typeface="Avenir"/>
                <a:cs typeface="Avenir"/>
                <a:sym typeface="Avenir"/>
              </a:defRPr>
            </a:lvl4pPr>
            <a:lvl5pPr marL="2286000" lvl="4" indent="-355600" algn="l">
              <a:spcBef>
                <a:spcPts val="400"/>
              </a:spcBef>
              <a:spcAft>
                <a:spcPts val="0"/>
              </a:spcAft>
              <a:buClr>
                <a:schemeClr val="dk1"/>
              </a:buClr>
              <a:buSzPts val="2000"/>
              <a:buChar char="»"/>
              <a:defRPr b="0" i="0">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5" name="Google Shape;305;p125"/>
          <p:cNvSpPr txBox="1">
            <a:spLocks noGrp="1"/>
          </p:cNvSpPr>
          <p:nvPr>
            <p:ph type="title"/>
          </p:nvPr>
        </p:nvSpPr>
        <p:spPr>
          <a:xfrm>
            <a:off x="366811" y="172128"/>
            <a:ext cx="6775450"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125"/>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125"/>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125"/>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rgbClr val="898989"/>
                </a:solidFill>
                <a:latin typeface="Avenir"/>
                <a:ea typeface="Avenir"/>
                <a:cs typeface="Avenir"/>
                <a:sym typeface="Avenir"/>
              </a:defRPr>
            </a:lvl1pPr>
            <a:lvl2pPr marL="0" lvl="1" indent="0" algn="r">
              <a:spcBef>
                <a:spcPts val="0"/>
              </a:spcBef>
              <a:spcAft>
                <a:spcPts val="0"/>
              </a:spcAft>
              <a:buNone/>
              <a:defRPr sz="1200" b="0" i="0">
                <a:solidFill>
                  <a:srgbClr val="898989"/>
                </a:solidFill>
                <a:latin typeface="Avenir"/>
                <a:ea typeface="Avenir"/>
                <a:cs typeface="Avenir"/>
                <a:sym typeface="Avenir"/>
              </a:defRPr>
            </a:lvl2pPr>
            <a:lvl3pPr marL="0" lvl="2" indent="0" algn="r">
              <a:spcBef>
                <a:spcPts val="0"/>
              </a:spcBef>
              <a:spcAft>
                <a:spcPts val="0"/>
              </a:spcAft>
              <a:buNone/>
              <a:defRPr sz="1200" b="0" i="0">
                <a:solidFill>
                  <a:srgbClr val="898989"/>
                </a:solidFill>
                <a:latin typeface="Avenir"/>
                <a:ea typeface="Avenir"/>
                <a:cs typeface="Avenir"/>
                <a:sym typeface="Avenir"/>
              </a:defRPr>
            </a:lvl3pPr>
            <a:lvl4pPr marL="0" lvl="3" indent="0" algn="r">
              <a:spcBef>
                <a:spcPts val="0"/>
              </a:spcBef>
              <a:spcAft>
                <a:spcPts val="0"/>
              </a:spcAft>
              <a:buNone/>
              <a:defRPr sz="1200" b="0" i="0">
                <a:solidFill>
                  <a:srgbClr val="898989"/>
                </a:solidFill>
                <a:latin typeface="Avenir"/>
                <a:ea typeface="Avenir"/>
                <a:cs typeface="Avenir"/>
                <a:sym typeface="Avenir"/>
              </a:defRPr>
            </a:lvl4pPr>
            <a:lvl5pPr marL="0" lvl="4" indent="0" algn="r">
              <a:spcBef>
                <a:spcPts val="0"/>
              </a:spcBef>
              <a:spcAft>
                <a:spcPts val="0"/>
              </a:spcAft>
              <a:buNone/>
              <a:defRPr sz="1200" b="0" i="0">
                <a:solidFill>
                  <a:srgbClr val="898989"/>
                </a:solidFill>
                <a:latin typeface="Avenir"/>
                <a:ea typeface="Avenir"/>
                <a:cs typeface="Avenir"/>
                <a:sym typeface="Avenir"/>
              </a:defRPr>
            </a:lvl5pPr>
            <a:lvl6pPr marL="0" lvl="5" indent="0" algn="r">
              <a:spcBef>
                <a:spcPts val="0"/>
              </a:spcBef>
              <a:spcAft>
                <a:spcPts val="0"/>
              </a:spcAft>
              <a:buNone/>
              <a:defRPr sz="1200" b="0" i="0">
                <a:solidFill>
                  <a:srgbClr val="898989"/>
                </a:solidFill>
                <a:latin typeface="Avenir"/>
                <a:ea typeface="Avenir"/>
                <a:cs typeface="Avenir"/>
                <a:sym typeface="Avenir"/>
              </a:defRPr>
            </a:lvl6pPr>
            <a:lvl7pPr marL="0" lvl="6" indent="0" algn="r">
              <a:spcBef>
                <a:spcPts val="0"/>
              </a:spcBef>
              <a:spcAft>
                <a:spcPts val="0"/>
              </a:spcAft>
              <a:buNone/>
              <a:defRPr sz="1200" b="0" i="0">
                <a:solidFill>
                  <a:srgbClr val="898989"/>
                </a:solidFill>
                <a:latin typeface="Avenir"/>
                <a:ea typeface="Avenir"/>
                <a:cs typeface="Avenir"/>
                <a:sym typeface="Avenir"/>
              </a:defRPr>
            </a:lvl7pPr>
            <a:lvl8pPr marL="0" lvl="7" indent="0" algn="r">
              <a:spcBef>
                <a:spcPts val="0"/>
              </a:spcBef>
              <a:spcAft>
                <a:spcPts val="0"/>
              </a:spcAft>
              <a:buNone/>
              <a:defRPr sz="1200" b="0" i="0">
                <a:solidFill>
                  <a:srgbClr val="898989"/>
                </a:solidFill>
                <a:latin typeface="Avenir"/>
                <a:ea typeface="Avenir"/>
                <a:cs typeface="Avenir"/>
                <a:sym typeface="Avenir"/>
              </a:defRPr>
            </a:lvl8pPr>
            <a:lvl9pPr marL="0" lvl="8" indent="0" algn="r">
              <a:spcBef>
                <a:spcPts val="0"/>
              </a:spcBef>
              <a:spcAft>
                <a:spcPts val="0"/>
              </a:spcAft>
              <a:buNone/>
              <a:defRPr sz="1200" b="0" i="0">
                <a:solidFill>
                  <a:srgbClr val="898989"/>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19656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INTERIOR 6">
  <p:cSld name="INTERIOR 6">
    <p:spTree>
      <p:nvGrpSpPr>
        <p:cNvPr id="1" name="Shape 309"/>
        <p:cNvGrpSpPr/>
        <p:nvPr/>
      </p:nvGrpSpPr>
      <p:grpSpPr>
        <a:xfrm>
          <a:off x="0" y="0"/>
          <a:ext cx="0" cy="0"/>
          <a:chOff x="0" y="0"/>
          <a:chExt cx="0" cy="0"/>
        </a:xfrm>
      </p:grpSpPr>
      <p:pic>
        <p:nvPicPr>
          <p:cNvPr id="310" name="Google Shape;310;p126" descr="Content-Dk1.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1" name="Google Shape;311;p126"/>
          <p:cNvSpPr/>
          <p:nvPr/>
        </p:nvSpPr>
        <p:spPr>
          <a:xfrm>
            <a:off x="292100" y="-82550"/>
            <a:ext cx="8521700" cy="735013"/>
          </a:xfrm>
          <a:prstGeom prst="rect">
            <a:avLst/>
          </a:prstGeom>
          <a:noFill/>
          <a:ln w="1905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126"/>
          <p:cNvSpPr txBox="1">
            <a:spLocks noGrp="1"/>
          </p:cNvSpPr>
          <p:nvPr>
            <p:ph type="body" idx="1"/>
          </p:nvPr>
        </p:nvSpPr>
        <p:spPr>
          <a:xfrm>
            <a:off x="457200" y="1200150"/>
            <a:ext cx="8229600" cy="33940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Char char="•"/>
              <a:defRPr b="0" i="0">
                <a:solidFill>
                  <a:schemeClr val="lt1"/>
                </a:solidFill>
                <a:latin typeface="Avenir"/>
                <a:ea typeface="Avenir"/>
                <a:cs typeface="Avenir"/>
                <a:sym typeface="Avenir"/>
              </a:defRPr>
            </a:lvl1pPr>
            <a:lvl2pPr marL="914400" lvl="1" indent="-406400" algn="l">
              <a:spcBef>
                <a:spcPts val="560"/>
              </a:spcBef>
              <a:spcAft>
                <a:spcPts val="0"/>
              </a:spcAft>
              <a:buClr>
                <a:schemeClr val="lt1"/>
              </a:buClr>
              <a:buSzPts val="2800"/>
              <a:buChar char="–"/>
              <a:defRPr b="0" i="0">
                <a:solidFill>
                  <a:schemeClr val="lt1"/>
                </a:solidFill>
                <a:latin typeface="Avenir"/>
                <a:ea typeface="Avenir"/>
                <a:cs typeface="Avenir"/>
                <a:sym typeface="Avenir"/>
              </a:defRPr>
            </a:lvl2pPr>
            <a:lvl3pPr marL="1371600" lvl="2" indent="-381000" algn="l">
              <a:spcBef>
                <a:spcPts val="480"/>
              </a:spcBef>
              <a:spcAft>
                <a:spcPts val="0"/>
              </a:spcAft>
              <a:buClr>
                <a:schemeClr val="lt1"/>
              </a:buClr>
              <a:buSzPts val="2400"/>
              <a:buChar char="•"/>
              <a:defRPr b="0" i="0">
                <a:solidFill>
                  <a:schemeClr val="lt1"/>
                </a:solidFill>
                <a:latin typeface="Avenir"/>
                <a:ea typeface="Avenir"/>
                <a:cs typeface="Avenir"/>
                <a:sym typeface="Avenir"/>
              </a:defRPr>
            </a:lvl3pPr>
            <a:lvl4pPr marL="1828800" lvl="3" indent="-355600" algn="l">
              <a:spcBef>
                <a:spcPts val="400"/>
              </a:spcBef>
              <a:spcAft>
                <a:spcPts val="0"/>
              </a:spcAft>
              <a:buClr>
                <a:schemeClr val="lt1"/>
              </a:buClr>
              <a:buSzPts val="2000"/>
              <a:buChar char="–"/>
              <a:defRPr b="0" i="0">
                <a:solidFill>
                  <a:schemeClr val="lt1"/>
                </a:solidFill>
                <a:latin typeface="Avenir"/>
                <a:ea typeface="Avenir"/>
                <a:cs typeface="Avenir"/>
                <a:sym typeface="Avenir"/>
              </a:defRPr>
            </a:lvl4pPr>
            <a:lvl5pPr marL="2286000" lvl="4" indent="-355600" algn="l">
              <a:spcBef>
                <a:spcPts val="400"/>
              </a:spcBef>
              <a:spcAft>
                <a:spcPts val="0"/>
              </a:spcAft>
              <a:buClr>
                <a:schemeClr val="lt1"/>
              </a:buClr>
              <a:buSzPts val="2000"/>
              <a:buChar char="»"/>
              <a:defRPr b="0" i="0">
                <a:solidFill>
                  <a:schemeClr val="lt1"/>
                </a:solidFill>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3" name="Google Shape;313;p126"/>
          <p:cNvSpPr txBox="1">
            <a:spLocks noGrp="1"/>
          </p:cNvSpPr>
          <p:nvPr>
            <p:ph type="title"/>
          </p:nvPr>
        </p:nvSpPr>
        <p:spPr>
          <a:xfrm>
            <a:off x="366811" y="172128"/>
            <a:ext cx="6775450"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solidFill>
                  <a:srgbClr val="D8D8D8"/>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126"/>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126"/>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126"/>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chemeClr val="lt1"/>
                </a:solidFill>
                <a:latin typeface="Avenir"/>
                <a:ea typeface="Avenir"/>
                <a:cs typeface="Avenir"/>
                <a:sym typeface="Avenir"/>
              </a:defRPr>
            </a:lvl1pPr>
            <a:lvl2pPr marL="0" lvl="1" indent="0" algn="r">
              <a:spcBef>
                <a:spcPts val="0"/>
              </a:spcBef>
              <a:spcAft>
                <a:spcPts val="0"/>
              </a:spcAft>
              <a:buNone/>
              <a:defRPr sz="1200" b="0" i="0">
                <a:solidFill>
                  <a:schemeClr val="lt1"/>
                </a:solidFill>
                <a:latin typeface="Avenir"/>
                <a:ea typeface="Avenir"/>
                <a:cs typeface="Avenir"/>
                <a:sym typeface="Avenir"/>
              </a:defRPr>
            </a:lvl2pPr>
            <a:lvl3pPr marL="0" lvl="2" indent="0" algn="r">
              <a:spcBef>
                <a:spcPts val="0"/>
              </a:spcBef>
              <a:spcAft>
                <a:spcPts val="0"/>
              </a:spcAft>
              <a:buNone/>
              <a:defRPr sz="1200" b="0" i="0">
                <a:solidFill>
                  <a:schemeClr val="lt1"/>
                </a:solidFill>
                <a:latin typeface="Avenir"/>
                <a:ea typeface="Avenir"/>
                <a:cs typeface="Avenir"/>
                <a:sym typeface="Avenir"/>
              </a:defRPr>
            </a:lvl3pPr>
            <a:lvl4pPr marL="0" lvl="3" indent="0" algn="r">
              <a:spcBef>
                <a:spcPts val="0"/>
              </a:spcBef>
              <a:spcAft>
                <a:spcPts val="0"/>
              </a:spcAft>
              <a:buNone/>
              <a:defRPr sz="1200" b="0" i="0">
                <a:solidFill>
                  <a:schemeClr val="lt1"/>
                </a:solidFill>
                <a:latin typeface="Avenir"/>
                <a:ea typeface="Avenir"/>
                <a:cs typeface="Avenir"/>
                <a:sym typeface="Avenir"/>
              </a:defRPr>
            </a:lvl4pPr>
            <a:lvl5pPr marL="0" lvl="4" indent="0" algn="r">
              <a:spcBef>
                <a:spcPts val="0"/>
              </a:spcBef>
              <a:spcAft>
                <a:spcPts val="0"/>
              </a:spcAft>
              <a:buNone/>
              <a:defRPr sz="1200" b="0" i="0">
                <a:solidFill>
                  <a:schemeClr val="lt1"/>
                </a:solidFill>
                <a:latin typeface="Avenir"/>
                <a:ea typeface="Avenir"/>
                <a:cs typeface="Avenir"/>
                <a:sym typeface="Avenir"/>
              </a:defRPr>
            </a:lvl5pPr>
            <a:lvl6pPr marL="0" lvl="5" indent="0" algn="r">
              <a:spcBef>
                <a:spcPts val="0"/>
              </a:spcBef>
              <a:spcAft>
                <a:spcPts val="0"/>
              </a:spcAft>
              <a:buNone/>
              <a:defRPr sz="1200" b="0" i="0">
                <a:solidFill>
                  <a:schemeClr val="lt1"/>
                </a:solidFill>
                <a:latin typeface="Avenir"/>
                <a:ea typeface="Avenir"/>
                <a:cs typeface="Avenir"/>
                <a:sym typeface="Avenir"/>
              </a:defRPr>
            </a:lvl6pPr>
            <a:lvl7pPr marL="0" lvl="6" indent="0" algn="r">
              <a:spcBef>
                <a:spcPts val="0"/>
              </a:spcBef>
              <a:spcAft>
                <a:spcPts val="0"/>
              </a:spcAft>
              <a:buNone/>
              <a:defRPr sz="1200" b="0" i="0">
                <a:solidFill>
                  <a:schemeClr val="lt1"/>
                </a:solidFill>
                <a:latin typeface="Avenir"/>
                <a:ea typeface="Avenir"/>
                <a:cs typeface="Avenir"/>
                <a:sym typeface="Avenir"/>
              </a:defRPr>
            </a:lvl7pPr>
            <a:lvl8pPr marL="0" lvl="7" indent="0" algn="r">
              <a:spcBef>
                <a:spcPts val="0"/>
              </a:spcBef>
              <a:spcAft>
                <a:spcPts val="0"/>
              </a:spcAft>
              <a:buNone/>
              <a:defRPr sz="1200" b="0" i="0">
                <a:solidFill>
                  <a:schemeClr val="lt1"/>
                </a:solidFill>
                <a:latin typeface="Avenir"/>
                <a:ea typeface="Avenir"/>
                <a:cs typeface="Avenir"/>
                <a:sym typeface="Avenir"/>
              </a:defRPr>
            </a:lvl8pPr>
            <a:lvl9pPr marL="0" lvl="8" indent="0" algn="r">
              <a:spcBef>
                <a:spcPts val="0"/>
              </a:spcBef>
              <a:spcAft>
                <a:spcPts val="0"/>
              </a:spcAft>
              <a:buNone/>
              <a:defRPr sz="1200" b="0" i="0">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60156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INTERIOR 7">
  <p:cSld name="INTERIOR 7">
    <p:spTree>
      <p:nvGrpSpPr>
        <p:cNvPr id="1" name="Shape 317"/>
        <p:cNvGrpSpPr/>
        <p:nvPr/>
      </p:nvGrpSpPr>
      <p:grpSpPr>
        <a:xfrm>
          <a:off x="0" y="0"/>
          <a:ext cx="0" cy="0"/>
          <a:chOff x="0" y="0"/>
          <a:chExt cx="0" cy="0"/>
        </a:xfrm>
      </p:grpSpPr>
      <p:pic>
        <p:nvPicPr>
          <p:cNvPr id="318" name="Google Shape;318;p127" descr="Content-Dk2.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9" name="Google Shape;319;p127"/>
          <p:cNvSpPr/>
          <p:nvPr/>
        </p:nvSpPr>
        <p:spPr>
          <a:xfrm>
            <a:off x="292100" y="-82550"/>
            <a:ext cx="8521700" cy="735013"/>
          </a:xfrm>
          <a:prstGeom prst="rect">
            <a:avLst/>
          </a:prstGeom>
          <a:noFill/>
          <a:ln w="1905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127"/>
          <p:cNvSpPr txBox="1">
            <a:spLocks noGrp="1"/>
          </p:cNvSpPr>
          <p:nvPr>
            <p:ph type="body" idx="1"/>
          </p:nvPr>
        </p:nvSpPr>
        <p:spPr>
          <a:xfrm>
            <a:off x="457200" y="1200150"/>
            <a:ext cx="8229600" cy="33940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Char char="•"/>
              <a:defRPr b="0" i="0">
                <a:solidFill>
                  <a:schemeClr val="lt1"/>
                </a:solidFill>
                <a:latin typeface="Avenir"/>
                <a:ea typeface="Avenir"/>
                <a:cs typeface="Avenir"/>
                <a:sym typeface="Avenir"/>
              </a:defRPr>
            </a:lvl1pPr>
            <a:lvl2pPr marL="914400" lvl="1" indent="-406400" algn="l">
              <a:spcBef>
                <a:spcPts val="560"/>
              </a:spcBef>
              <a:spcAft>
                <a:spcPts val="0"/>
              </a:spcAft>
              <a:buClr>
                <a:schemeClr val="lt1"/>
              </a:buClr>
              <a:buSzPts val="2800"/>
              <a:buChar char="–"/>
              <a:defRPr b="0" i="0">
                <a:solidFill>
                  <a:schemeClr val="lt1"/>
                </a:solidFill>
                <a:latin typeface="Avenir"/>
                <a:ea typeface="Avenir"/>
                <a:cs typeface="Avenir"/>
                <a:sym typeface="Avenir"/>
              </a:defRPr>
            </a:lvl2pPr>
            <a:lvl3pPr marL="1371600" lvl="2" indent="-381000" algn="l">
              <a:spcBef>
                <a:spcPts val="480"/>
              </a:spcBef>
              <a:spcAft>
                <a:spcPts val="0"/>
              </a:spcAft>
              <a:buClr>
                <a:schemeClr val="lt1"/>
              </a:buClr>
              <a:buSzPts val="2400"/>
              <a:buChar char="•"/>
              <a:defRPr b="0" i="0">
                <a:solidFill>
                  <a:schemeClr val="lt1"/>
                </a:solidFill>
                <a:latin typeface="Avenir"/>
                <a:ea typeface="Avenir"/>
                <a:cs typeface="Avenir"/>
                <a:sym typeface="Avenir"/>
              </a:defRPr>
            </a:lvl3pPr>
            <a:lvl4pPr marL="1828800" lvl="3" indent="-355600" algn="l">
              <a:spcBef>
                <a:spcPts val="400"/>
              </a:spcBef>
              <a:spcAft>
                <a:spcPts val="0"/>
              </a:spcAft>
              <a:buClr>
                <a:schemeClr val="lt1"/>
              </a:buClr>
              <a:buSzPts val="2000"/>
              <a:buChar char="–"/>
              <a:defRPr b="0" i="0">
                <a:solidFill>
                  <a:schemeClr val="lt1"/>
                </a:solidFill>
                <a:latin typeface="Avenir"/>
                <a:ea typeface="Avenir"/>
                <a:cs typeface="Avenir"/>
                <a:sym typeface="Avenir"/>
              </a:defRPr>
            </a:lvl4pPr>
            <a:lvl5pPr marL="2286000" lvl="4" indent="-355600" algn="l">
              <a:spcBef>
                <a:spcPts val="400"/>
              </a:spcBef>
              <a:spcAft>
                <a:spcPts val="0"/>
              </a:spcAft>
              <a:buClr>
                <a:schemeClr val="lt1"/>
              </a:buClr>
              <a:buSzPts val="2000"/>
              <a:buChar char="»"/>
              <a:defRPr b="0" i="0">
                <a:solidFill>
                  <a:schemeClr val="lt1"/>
                </a:solidFill>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1" name="Google Shape;321;p127"/>
          <p:cNvSpPr txBox="1">
            <a:spLocks noGrp="1"/>
          </p:cNvSpPr>
          <p:nvPr>
            <p:ph type="title"/>
          </p:nvPr>
        </p:nvSpPr>
        <p:spPr>
          <a:xfrm>
            <a:off x="366811" y="172128"/>
            <a:ext cx="6775450"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solidFill>
                  <a:srgbClr val="D8D8D8"/>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127"/>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127"/>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27"/>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chemeClr val="lt1"/>
                </a:solidFill>
                <a:latin typeface="Avenir"/>
                <a:ea typeface="Avenir"/>
                <a:cs typeface="Avenir"/>
                <a:sym typeface="Avenir"/>
              </a:defRPr>
            </a:lvl1pPr>
            <a:lvl2pPr marL="0" lvl="1" indent="0" algn="r">
              <a:spcBef>
                <a:spcPts val="0"/>
              </a:spcBef>
              <a:spcAft>
                <a:spcPts val="0"/>
              </a:spcAft>
              <a:buNone/>
              <a:defRPr sz="1200" b="0" i="0">
                <a:solidFill>
                  <a:schemeClr val="lt1"/>
                </a:solidFill>
                <a:latin typeface="Avenir"/>
                <a:ea typeface="Avenir"/>
                <a:cs typeface="Avenir"/>
                <a:sym typeface="Avenir"/>
              </a:defRPr>
            </a:lvl2pPr>
            <a:lvl3pPr marL="0" lvl="2" indent="0" algn="r">
              <a:spcBef>
                <a:spcPts val="0"/>
              </a:spcBef>
              <a:spcAft>
                <a:spcPts val="0"/>
              </a:spcAft>
              <a:buNone/>
              <a:defRPr sz="1200" b="0" i="0">
                <a:solidFill>
                  <a:schemeClr val="lt1"/>
                </a:solidFill>
                <a:latin typeface="Avenir"/>
                <a:ea typeface="Avenir"/>
                <a:cs typeface="Avenir"/>
                <a:sym typeface="Avenir"/>
              </a:defRPr>
            </a:lvl3pPr>
            <a:lvl4pPr marL="0" lvl="3" indent="0" algn="r">
              <a:spcBef>
                <a:spcPts val="0"/>
              </a:spcBef>
              <a:spcAft>
                <a:spcPts val="0"/>
              </a:spcAft>
              <a:buNone/>
              <a:defRPr sz="1200" b="0" i="0">
                <a:solidFill>
                  <a:schemeClr val="lt1"/>
                </a:solidFill>
                <a:latin typeface="Avenir"/>
                <a:ea typeface="Avenir"/>
                <a:cs typeface="Avenir"/>
                <a:sym typeface="Avenir"/>
              </a:defRPr>
            </a:lvl4pPr>
            <a:lvl5pPr marL="0" lvl="4" indent="0" algn="r">
              <a:spcBef>
                <a:spcPts val="0"/>
              </a:spcBef>
              <a:spcAft>
                <a:spcPts val="0"/>
              </a:spcAft>
              <a:buNone/>
              <a:defRPr sz="1200" b="0" i="0">
                <a:solidFill>
                  <a:schemeClr val="lt1"/>
                </a:solidFill>
                <a:latin typeface="Avenir"/>
                <a:ea typeface="Avenir"/>
                <a:cs typeface="Avenir"/>
                <a:sym typeface="Avenir"/>
              </a:defRPr>
            </a:lvl5pPr>
            <a:lvl6pPr marL="0" lvl="5" indent="0" algn="r">
              <a:spcBef>
                <a:spcPts val="0"/>
              </a:spcBef>
              <a:spcAft>
                <a:spcPts val="0"/>
              </a:spcAft>
              <a:buNone/>
              <a:defRPr sz="1200" b="0" i="0">
                <a:solidFill>
                  <a:schemeClr val="lt1"/>
                </a:solidFill>
                <a:latin typeface="Avenir"/>
                <a:ea typeface="Avenir"/>
                <a:cs typeface="Avenir"/>
                <a:sym typeface="Avenir"/>
              </a:defRPr>
            </a:lvl6pPr>
            <a:lvl7pPr marL="0" lvl="6" indent="0" algn="r">
              <a:spcBef>
                <a:spcPts val="0"/>
              </a:spcBef>
              <a:spcAft>
                <a:spcPts val="0"/>
              </a:spcAft>
              <a:buNone/>
              <a:defRPr sz="1200" b="0" i="0">
                <a:solidFill>
                  <a:schemeClr val="lt1"/>
                </a:solidFill>
                <a:latin typeface="Avenir"/>
                <a:ea typeface="Avenir"/>
                <a:cs typeface="Avenir"/>
                <a:sym typeface="Avenir"/>
              </a:defRPr>
            </a:lvl7pPr>
            <a:lvl8pPr marL="0" lvl="7" indent="0" algn="r">
              <a:spcBef>
                <a:spcPts val="0"/>
              </a:spcBef>
              <a:spcAft>
                <a:spcPts val="0"/>
              </a:spcAft>
              <a:buNone/>
              <a:defRPr sz="1200" b="0" i="0">
                <a:solidFill>
                  <a:schemeClr val="lt1"/>
                </a:solidFill>
                <a:latin typeface="Avenir"/>
                <a:ea typeface="Avenir"/>
                <a:cs typeface="Avenir"/>
                <a:sym typeface="Avenir"/>
              </a:defRPr>
            </a:lvl8pPr>
            <a:lvl9pPr marL="0" lvl="8" indent="0" algn="r">
              <a:spcBef>
                <a:spcPts val="0"/>
              </a:spcBef>
              <a:spcAft>
                <a:spcPts val="0"/>
              </a:spcAft>
              <a:buNone/>
              <a:defRPr sz="1200" b="0" i="0">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2575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RANSITION 1">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143500"/>
          </a:xfrm>
        </p:spPr>
        <p:txBody>
          <a:bodyPr/>
          <a:lstStyle/>
          <a:p>
            <a:pPr lvl="0"/>
            <a:r>
              <a:rPr lang="en-US" noProof="0"/>
              <a:t>Drag picture to placeholder or click icon to add</a:t>
            </a:r>
          </a:p>
        </p:txBody>
      </p:sp>
      <p:sp>
        <p:nvSpPr>
          <p:cNvPr id="9" name="Title 1"/>
          <p:cNvSpPr>
            <a:spLocks noGrp="1"/>
          </p:cNvSpPr>
          <p:nvPr>
            <p:ph type="ctrTitle"/>
          </p:nvPr>
        </p:nvSpPr>
        <p:spPr>
          <a:xfrm>
            <a:off x="2374428" y="1953973"/>
            <a:ext cx="6206428" cy="1102519"/>
          </a:xfrm>
        </p:spPr>
        <p:txBody>
          <a:bodyPr>
            <a:noAutofit/>
          </a:bodyPr>
          <a:lstStyle>
            <a:lvl1pPr algn="l">
              <a:defRPr sz="4800" b="1">
                <a:solidFill>
                  <a:schemeClr val="bg1"/>
                </a:solidFill>
                <a:latin typeface="Proxima Nova"/>
                <a:cs typeface="Proxima Nova"/>
              </a:defRPr>
            </a:lvl1pPr>
          </a:lstStyle>
          <a:p>
            <a:r>
              <a:rPr lang="en-US"/>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r>
              <a:rPr lang="en-US" altLang="x-none"/>
              <a:t>2/9/18</a:t>
            </a:r>
          </a:p>
        </p:txBody>
      </p:sp>
      <p:sp>
        <p:nvSpPr>
          <p:cNvPr id="5" name="Footer Placeholder 4"/>
          <p:cNvSpPr>
            <a:spLocks noGrp="1"/>
          </p:cNvSpPr>
          <p:nvPr>
            <p:ph type="ftr" sz="quarter" idx="15"/>
          </p:nvPr>
        </p:nvSpPr>
        <p:spPr/>
        <p:txBody>
          <a:bodyPr/>
          <a:lstStyle>
            <a:lvl1pPr>
              <a:defRPr/>
            </a:lvl1pPr>
          </a:lstStyle>
          <a:p>
            <a:pPr>
              <a:defRPr/>
            </a:pPr>
            <a:r>
              <a:rPr lang="en-US"/>
              <a:t>Reality-Based Leadership</a:t>
            </a:r>
          </a:p>
        </p:txBody>
      </p:sp>
      <p:sp>
        <p:nvSpPr>
          <p:cNvPr id="6" name="Slide Number Placeholder 5"/>
          <p:cNvSpPr>
            <a:spLocks noGrp="1"/>
          </p:cNvSpPr>
          <p:nvPr>
            <p:ph type="sldNum" sz="quarter" idx="16"/>
          </p:nvPr>
        </p:nvSpPr>
        <p:spPr/>
        <p:txBody>
          <a:bodyPr/>
          <a:lstStyle>
            <a:lvl1pPr>
              <a:defRPr/>
            </a:lvl1pPr>
          </a:lstStyle>
          <a:p>
            <a:fld id="{CB2E4323-3D63-9549-B2D1-5E22C101CD18}" type="slidenum">
              <a:rPr lang="en-US" altLang="x-none"/>
              <a:pPr/>
              <a:t>‹#›</a:t>
            </a:fld>
            <a:endParaRPr lang="en-US" altLang="x-none"/>
          </a:p>
        </p:txBody>
      </p:sp>
      <p:sp>
        <p:nvSpPr>
          <p:cNvPr id="10" name="Title 2"/>
          <p:cNvSpPr txBox="1">
            <a:spLocks/>
          </p:cNvSpPr>
          <p:nvPr userDrawn="1"/>
        </p:nvSpPr>
        <p:spPr bwMode="auto">
          <a:xfrm>
            <a:off x="2374900" y="1852613"/>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endParaRPr lang="en-US" altLang="x-none" b="1" i="0" dirty="0">
              <a:solidFill>
                <a:schemeClr val="bg1"/>
              </a:solidFill>
              <a:latin typeface="Avenir Black" charset="0"/>
              <a:ea typeface="Avenir Black" charset="0"/>
              <a:cs typeface="Avenir Black" charset="0"/>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2644" y="-1384323"/>
            <a:ext cx="10208271" cy="7656204"/>
          </a:xfrm>
          <a:prstGeom prst="rect">
            <a:avLst/>
          </a:prstGeom>
        </p:spPr>
      </p:pic>
      <p:sp>
        <p:nvSpPr>
          <p:cNvPr id="11" name="Rectangle 10"/>
          <p:cNvSpPr/>
          <p:nvPr userDrawn="1"/>
        </p:nvSpPr>
        <p:spPr>
          <a:xfrm>
            <a:off x="1931988" y="8080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INTERIOR 8">
  <p:cSld name="INTERIOR 8">
    <p:spTree>
      <p:nvGrpSpPr>
        <p:cNvPr id="1" name="Shape 325"/>
        <p:cNvGrpSpPr/>
        <p:nvPr/>
      </p:nvGrpSpPr>
      <p:grpSpPr>
        <a:xfrm>
          <a:off x="0" y="0"/>
          <a:ext cx="0" cy="0"/>
          <a:chOff x="0" y="0"/>
          <a:chExt cx="0" cy="0"/>
        </a:xfrm>
      </p:grpSpPr>
      <p:pic>
        <p:nvPicPr>
          <p:cNvPr id="326" name="Google Shape;326;p128" descr="Wash-1.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27" name="Google Shape;327;p128"/>
          <p:cNvSpPr txBox="1">
            <a:spLocks noGrp="1"/>
          </p:cNvSpPr>
          <p:nvPr>
            <p:ph type="body" idx="1"/>
          </p:nvPr>
        </p:nvSpPr>
        <p:spPr>
          <a:xfrm>
            <a:off x="521805" y="856774"/>
            <a:ext cx="4137990" cy="3394472"/>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b="0" i="0">
                <a:latin typeface="Avenir"/>
                <a:ea typeface="Avenir"/>
                <a:cs typeface="Avenir"/>
                <a:sym typeface="Avenir"/>
              </a:defRPr>
            </a:lvl1pPr>
            <a:lvl2pPr marL="914400" lvl="1" indent="-406400" algn="l">
              <a:spcBef>
                <a:spcPts val="560"/>
              </a:spcBef>
              <a:spcAft>
                <a:spcPts val="0"/>
              </a:spcAft>
              <a:buClr>
                <a:schemeClr val="dk1"/>
              </a:buClr>
              <a:buSzPts val="2800"/>
              <a:buChar char="–"/>
              <a:defRPr b="0" i="0">
                <a:latin typeface="Avenir"/>
                <a:ea typeface="Avenir"/>
                <a:cs typeface="Avenir"/>
                <a:sym typeface="Avenir"/>
              </a:defRPr>
            </a:lvl2pPr>
            <a:lvl3pPr marL="1371600" lvl="2" indent="-381000" algn="l">
              <a:spcBef>
                <a:spcPts val="480"/>
              </a:spcBef>
              <a:spcAft>
                <a:spcPts val="0"/>
              </a:spcAft>
              <a:buClr>
                <a:schemeClr val="dk1"/>
              </a:buClr>
              <a:buSzPts val="2400"/>
              <a:buChar char="•"/>
              <a:defRPr b="0" i="0">
                <a:latin typeface="Avenir"/>
                <a:ea typeface="Avenir"/>
                <a:cs typeface="Avenir"/>
                <a:sym typeface="Avenir"/>
              </a:defRPr>
            </a:lvl3pPr>
            <a:lvl4pPr marL="1828800" lvl="3" indent="-355600" algn="l">
              <a:spcBef>
                <a:spcPts val="400"/>
              </a:spcBef>
              <a:spcAft>
                <a:spcPts val="0"/>
              </a:spcAft>
              <a:buClr>
                <a:schemeClr val="dk1"/>
              </a:buClr>
              <a:buSzPts val="2000"/>
              <a:buChar char="–"/>
              <a:defRPr b="0" i="0">
                <a:latin typeface="Avenir"/>
                <a:ea typeface="Avenir"/>
                <a:cs typeface="Avenir"/>
                <a:sym typeface="Avenir"/>
              </a:defRPr>
            </a:lvl4pPr>
            <a:lvl5pPr marL="2286000" lvl="4" indent="-355600" algn="l">
              <a:spcBef>
                <a:spcPts val="400"/>
              </a:spcBef>
              <a:spcAft>
                <a:spcPts val="0"/>
              </a:spcAft>
              <a:buClr>
                <a:schemeClr val="dk1"/>
              </a:buClr>
              <a:buSzPts val="2000"/>
              <a:buChar char="»"/>
              <a:defRPr b="0" i="0">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8" name="Google Shape;328;p128"/>
          <p:cNvSpPr>
            <a:spLocks noGrp="1"/>
          </p:cNvSpPr>
          <p:nvPr>
            <p:ph type="pic" idx="2"/>
          </p:nvPr>
        </p:nvSpPr>
        <p:spPr>
          <a:xfrm>
            <a:off x="4887814" y="0"/>
            <a:ext cx="3724275" cy="4098846"/>
          </a:xfrm>
          <a:prstGeom prst="rect">
            <a:avLst/>
          </a:prstGeom>
          <a:noFill/>
          <a:ln>
            <a:noFill/>
          </a:ln>
        </p:spPr>
      </p:sp>
      <p:sp>
        <p:nvSpPr>
          <p:cNvPr id="329" name="Google Shape;329;p128"/>
          <p:cNvSpPr txBox="1">
            <a:spLocks noGrp="1"/>
          </p:cNvSpPr>
          <p:nvPr>
            <p:ph type="title"/>
          </p:nvPr>
        </p:nvSpPr>
        <p:spPr>
          <a:xfrm>
            <a:off x="366811" y="172128"/>
            <a:ext cx="4457336"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28"/>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128"/>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128"/>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rgbClr val="898989"/>
                </a:solidFill>
                <a:latin typeface="Avenir"/>
                <a:ea typeface="Avenir"/>
                <a:cs typeface="Avenir"/>
                <a:sym typeface="Avenir"/>
              </a:defRPr>
            </a:lvl1pPr>
            <a:lvl2pPr marL="0" lvl="1" indent="0" algn="r">
              <a:spcBef>
                <a:spcPts val="0"/>
              </a:spcBef>
              <a:spcAft>
                <a:spcPts val="0"/>
              </a:spcAft>
              <a:buNone/>
              <a:defRPr sz="1200" b="0" i="0">
                <a:solidFill>
                  <a:srgbClr val="898989"/>
                </a:solidFill>
                <a:latin typeface="Avenir"/>
                <a:ea typeface="Avenir"/>
                <a:cs typeface="Avenir"/>
                <a:sym typeface="Avenir"/>
              </a:defRPr>
            </a:lvl2pPr>
            <a:lvl3pPr marL="0" lvl="2" indent="0" algn="r">
              <a:spcBef>
                <a:spcPts val="0"/>
              </a:spcBef>
              <a:spcAft>
                <a:spcPts val="0"/>
              </a:spcAft>
              <a:buNone/>
              <a:defRPr sz="1200" b="0" i="0">
                <a:solidFill>
                  <a:srgbClr val="898989"/>
                </a:solidFill>
                <a:latin typeface="Avenir"/>
                <a:ea typeface="Avenir"/>
                <a:cs typeface="Avenir"/>
                <a:sym typeface="Avenir"/>
              </a:defRPr>
            </a:lvl3pPr>
            <a:lvl4pPr marL="0" lvl="3" indent="0" algn="r">
              <a:spcBef>
                <a:spcPts val="0"/>
              </a:spcBef>
              <a:spcAft>
                <a:spcPts val="0"/>
              </a:spcAft>
              <a:buNone/>
              <a:defRPr sz="1200" b="0" i="0">
                <a:solidFill>
                  <a:srgbClr val="898989"/>
                </a:solidFill>
                <a:latin typeface="Avenir"/>
                <a:ea typeface="Avenir"/>
                <a:cs typeface="Avenir"/>
                <a:sym typeface="Avenir"/>
              </a:defRPr>
            </a:lvl4pPr>
            <a:lvl5pPr marL="0" lvl="4" indent="0" algn="r">
              <a:spcBef>
                <a:spcPts val="0"/>
              </a:spcBef>
              <a:spcAft>
                <a:spcPts val="0"/>
              </a:spcAft>
              <a:buNone/>
              <a:defRPr sz="1200" b="0" i="0">
                <a:solidFill>
                  <a:srgbClr val="898989"/>
                </a:solidFill>
                <a:latin typeface="Avenir"/>
                <a:ea typeface="Avenir"/>
                <a:cs typeface="Avenir"/>
                <a:sym typeface="Avenir"/>
              </a:defRPr>
            </a:lvl5pPr>
            <a:lvl6pPr marL="0" lvl="5" indent="0" algn="r">
              <a:spcBef>
                <a:spcPts val="0"/>
              </a:spcBef>
              <a:spcAft>
                <a:spcPts val="0"/>
              </a:spcAft>
              <a:buNone/>
              <a:defRPr sz="1200" b="0" i="0">
                <a:solidFill>
                  <a:srgbClr val="898989"/>
                </a:solidFill>
                <a:latin typeface="Avenir"/>
                <a:ea typeface="Avenir"/>
                <a:cs typeface="Avenir"/>
                <a:sym typeface="Avenir"/>
              </a:defRPr>
            </a:lvl6pPr>
            <a:lvl7pPr marL="0" lvl="6" indent="0" algn="r">
              <a:spcBef>
                <a:spcPts val="0"/>
              </a:spcBef>
              <a:spcAft>
                <a:spcPts val="0"/>
              </a:spcAft>
              <a:buNone/>
              <a:defRPr sz="1200" b="0" i="0">
                <a:solidFill>
                  <a:srgbClr val="898989"/>
                </a:solidFill>
                <a:latin typeface="Avenir"/>
                <a:ea typeface="Avenir"/>
                <a:cs typeface="Avenir"/>
                <a:sym typeface="Avenir"/>
              </a:defRPr>
            </a:lvl7pPr>
            <a:lvl8pPr marL="0" lvl="7" indent="0" algn="r">
              <a:spcBef>
                <a:spcPts val="0"/>
              </a:spcBef>
              <a:spcAft>
                <a:spcPts val="0"/>
              </a:spcAft>
              <a:buNone/>
              <a:defRPr sz="1200" b="0" i="0">
                <a:solidFill>
                  <a:srgbClr val="898989"/>
                </a:solidFill>
                <a:latin typeface="Avenir"/>
                <a:ea typeface="Avenir"/>
                <a:cs typeface="Avenir"/>
                <a:sym typeface="Avenir"/>
              </a:defRPr>
            </a:lvl8pPr>
            <a:lvl9pPr marL="0" lvl="8" indent="0" algn="r">
              <a:spcBef>
                <a:spcPts val="0"/>
              </a:spcBef>
              <a:spcAft>
                <a:spcPts val="0"/>
              </a:spcAft>
              <a:buNone/>
              <a:defRPr sz="1200" b="0" i="0">
                <a:solidFill>
                  <a:srgbClr val="898989"/>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pic>
        <p:nvPicPr>
          <p:cNvPr id="333" name="Google Shape;333;p128" descr="6ka4w0hnmd0-alice-mourou.jpg"/>
          <p:cNvPicPr preferRelativeResize="0"/>
          <p:nvPr/>
        </p:nvPicPr>
        <p:blipFill rotWithShape="1">
          <a:blip r:embed="rId3">
            <a:alphaModFix/>
          </a:blip>
          <a:srcRect/>
          <a:stretch/>
        </p:blipFill>
        <p:spPr>
          <a:xfrm>
            <a:off x="4887913" y="0"/>
            <a:ext cx="3724275" cy="4098925"/>
          </a:xfrm>
          <a:prstGeom prst="rect">
            <a:avLst/>
          </a:prstGeom>
          <a:noFill/>
          <a:ln>
            <a:noFill/>
          </a:ln>
        </p:spPr>
      </p:pic>
    </p:spTree>
    <p:extLst>
      <p:ext uri="{BB962C8B-B14F-4D97-AF65-F5344CB8AC3E}">
        <p14:creationId xmlns:p14="http://schemas.microsoft.com/office/powerpoint/2010/main" val="31977169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INTERIOR 8">
  <p:cSld name="1_INTERIOR 8">
    <p:spTree>
      <p:nvGrpSpPr>
        <p:cNvPr id="1" name="Shape 334"/>
        <p:cNvGrpSpPr/>
        <p:nvPr/>
      </p:nvGrpSpPr>
      <p:grpSpPr>
        <a:xfrm>
          <a:off x="0" y="0"/>
          <a:ext cx="0" cy="0"/>
          <a:chOff x="0" y="0"/>
          <a:chExt cx="0" cy="0"/>
        </a:xfrm>
      </p:grpSpPr>
      <p:sp>
        <p:nvSpPr>
          <p:cNvPr id="335" name="Google Shape;335;p129"/>
          <p:cNvSpPr txBox="1">
            <a:spLocks noGrp="1"/>
          </p:cNvSpPr>
          <p:nvPr>
            <p:ph type="body" idx="1"/>
          </p:nvPr>
        </p:nvSpPr>
        <p:spPr>
          <a:xfrm>
            <a:off x="521805" y="856774"/>
            <a:ext cx="4137990" cy="3394472"/>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b="0" i="0">
                <a:latin typeface="Avenir"/>
                <a:ea typeface="Avenir"/>
                <a:cs typeface="Avenir"/>
                <a:sym typeface="Avenir"/>
              </a:defRPr>
            </a:lvl1pPr>
            <a:lvl2pPr marL="914400" lvl="1" indent="-406400" algn="l">
              <a:spcBef>
                <a:spcPts val="560"/>
              </a:spcBef>
              <a:spcAft>
                <a:spcPts val="0"/>
              </a:spcAft>
              <a:buClr>
                <a:schemeClr val="dk1"/>
              </a:buClr>
              <a:buSzPts val="2800"/>
              <a:buChar char="–"/>
              <a:defRPr b="0" i="0">
                <a:latin typeface="Avenir"/>
                <a:ea typeface="Avenir"/>
                <a:cs typeface="Avenir"/>
                <a:sym typeface="Avenir"/>
              </a:defRPr>
            </a:lvl2pPr>
            <a:lvl3pPr marL="1371600" lvl="2" indent="-381000" algn="l">
              <a:spcBef>
                <a:spcPts val="480"/>
              </a:spcBef>
              <a:spcAft>
                <a:spcPts val="0"/>
              </a:spcAft>
              <a:buClr>
                <a:schemeClr val="dk1"/>
              </a:buClr>
              <a:buSzPts val="2400"/>
              <a:buChar char="•"/>
              <a:defRPr b="0" i="0">
                <a:latin typeface="Avenir"/>
                <a:ea typeface="Avenir"/>
                <a:cs typeface="Avenir"/>
                <a:sym typeface="Avenir"/>
              </a:defRPr>
            </a:lvl3pPr>
            <a:lvl4pPr marL="1828800" lvl="3" indent="-355600" algn="l">
              <a:spcBef>
                <a:spcPts val="400"/>
              </a:spcBef>
              <a:spcAft>
                <a:spcPts val="0"/>
              </a:spcAft>
              <a:buClr>
                <a:schemeClr val="dk1"/>
              </a:buClr>
              <a:buSzPts val="2000"/>
              <a:buChar char="–"/>
              <a:defRPr b="0" i="0">
                <a:latin typeface="Avenir"/>
                <a:ea typeface="Avenir"/>
                <a:cs typeface="Avenir"/>
                <a:sym typeface="Avenir"/>
              </a:defRPr>
            </a:lvl4pPr>
            <a:lvl5pPr marL="2286000" lvl="4" indent="-355600" algn="l">
              <a:spcBef>
                <a:spcPts val="400"/>
              </a:spcBef>
              <a:spcAft>
                <a:spcPts val="0"/>
              </a:spcAft>
              <a:buClr>
                <a:schemeClr val="dk1"/>
              </a:buClr>
              <a:buSzPts val="2000"/>
              <a:buChar char="»"/>
              <a:defRPr b="0" i="0">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6" name="Google Shape;336;p129"/>
          <p:cNvSpPr>
            <a:spLocks noGrp="1"/>
          </p:cNvSpPr>
          <p:nvPr>
            <p:ph type="pic" idx="2"/>
          </p:nvPr>
        </p:nvSpPr>
        <p:spPr>
          <a:xfrm>
            <a:off x="4887814" y="0"/>
            <a:ext cx="3724275" cy="4098846"/>
          </a:xfrm>
          <a:prstGeom prst="rect">
            <a:avLst/>
          </a:prstGeom>
          <a:noFill/>
          <a:ln>
            <a:noFill/>
          </a:ln>
        </p:spPr>
      </p:sp>
      <p:sp>
        <p:nvSpPr>
          <p:cNvPr id="337" name="Google Shape;337;p129"/>
          <p:cNvSpPr txBox="1">
            <a:spLocks noGrp="1"/>
          </p:cNvSpPr>
          <p:nvPr>
            <p:ph type="title"/>
          </p:nvPr>
        </p:nvSpPr>
        <p:spPr>
          <a:xfrm>
            <a:off x="366811" y="172128"/>
            <a:ext cx="4457336"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129"/>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39" name="Google Shape;339;p129" descr="Cy-Deck-Breaker1.png"/>
          <p:cNvPicPr preferRelativeResize="0"/>
          <p:nvPr/>
        </p:nvPicPr>
        <p:blipFill rotWithShape="1">
          <a:blip r:embed="rId2">
            <a:alphaModFix/>
          </a:blip>
          <a:srcRect/>
          <a:stretch/>
        </p:blipFill>
        <p:spPr>
          <a:xfrm>
            <a:off x="0" y="4591652"/>
            <a:ext cx="9144000" cy="1100519"/>
          </a:xfrm>
          <a:prstGeom prst="rect">
            <a:avLst/>
          </a:prstGeom>
          <a:noFill/>
          <a:ln>
            <a:noFill/>
          </a:ln>
        </p:spPr>
      </p:pic>
      <p:sp>
        <p:nvSpPr>
          <p:cNvPr id="340" name="Google Shape;340;p129"/>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129"/>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chemeClr val="lt1"/>
                </a:solidFill>
                <a:latin typeface="Avenir"/>
                <a:ea typeface="Avenir"/>
                <a:cs typeface="Avenir"/>
                <a:sym typeface="Avenir"/>
              </a:defRPr>
            </a:lvl1pPr>
            <a:lvl2pPr marL="0" lvl="1" indent="0" algn="r">
              <a:spcBef>
                <a:spcPts val="0"/>
              </a:spcBef>
              <a:spcAft>
                <a:spcPts val="0"/>
              </a:spcAft>
              <a:buNone/>
              <a:defRPr sz="1200" b="0" i="0">
                <a:solidFill>
                  <a:schemeClr val="lt1"/>
                </a:solidFill>
                <a:latin typeface="Avenir"/>
                <a:ea typeface="Avenir"/>
                <a:cs typeface="Avenir"/>
                <a:sym typeface="Avenir"/>
              </a:defRPr>
            </a:lvl2pPr>
            <a:lvl3pPr marL="0" lvl="2" indent="0" algn="r">
              <a:spcBef>
                <a:spcPts val="0"/>
              </a:spcBef>
              <a:spcAft>
                <a:spcPts val="0"/>
              </a:spcAft>
              <a:buNone/>
              <a:defRPr sz="1200" b="0" i="0">
                <a:solidFill>
                  <a:schemeClr val="lt1"/>
                </a:solidFill>
                <a:latin typeface="Avenir"/>
                <a:ea typeface="Avenir"/>
                <a:cs typeface="Avenir"/>
                <a:sym typeface="Avenir"/>
              </a:defRPr>
            </a:lvl3pPr>
            <a:lvl4pPr marL="0" lvl="3" indent="0" algn="r">
              <a:spcBef>
                <a:spcPts val="0"/>
              </a:spcBef>
              <a:spcAft>
                <a:spcPts val="0"/>
              </a:spcAft>
              <a:buNone/>
              <a:defRPr sz="1200" b="0" i="0">
                <a:solidFill>
                  <a:schemeClr val="lt1"/>
                </a:solidFill>
                <a:latin typeface="Avenir"/>
                <a:ea typeface="Avenir"/>
                <a:cs typeface="Avenir"/>
                <a:sym typeface="Avenir"/>
              </a:defRPr>
            </a:lvl4pPr>
            <a:lvl5pPr marL="0" lvl="4" indent="0" algn="r">
              <a:spcBef>
                <a:spcPts val="0"/>
              </a:spcBef>
              <a:spcAft>
                <a:spcPts val="0"/>
              </a:spcAft>
              <a:buNone/>
              <a:defRPr sz="1200" b="0" i="0">
                <a:solidFill>
                  <a:schemeClr val="lt1"/>
                </a:solidFill>
                <a:latin typeface="Avenir"/>
                <a:ea typeface="Avenir"/>
                <a:cs typeface="Avenir"/>
                <a:sym typeface="Avenir"/>
              </a:defRPr>
            </a:lvl5pPr>
            <a:lvl6pPr marL="0" lvl="5" indent="0" algn="r">
              <a:spcBef>
                <a:spcPts val="0"/>
              </a:spcBef>
              <a:spcAft>
                <a:spcPts val="0"/>
              </a:spcAft>
              <a:buNone/>
              <a:defRPr sz="1200" b="0" i="0">
                <a:solidFill>
                  <a:schemeClr val="lt1"/>
                </a:solidFill>
                <a:latin typeface="Avenir"/>
                <a:ea typeface="Avenir"/>
                <a:cs typeface="Avenir"/>
                <a:sym typeface="Avenir"/>
              </a:defRPr>
            </a:lvl6pPr>
            <a:lvl7pPr marL="0" lvl="6" indent="0" algn="r">
              <a:spcBef>
                <a:spcPts val="0"/>
              </a:spcBef>
              <a:spcAft>
                <a:spcPts val="0"/>
              </a:spcAft>
              <a:buNone/>
              <a:defRPr sz="1200" b="0" i="0">
                <a:solidFill>
                  <a:schemeClr val="lt1"/>
                </a:solidFill>
                <a:latin typeface="Avenir"/>
                <a:ea typeface="Avenir"/>
                <a:cs typeface="Avenir"/>
                <a:sym typeface="Avenir"/>
              </a:defRPr>
            </a:lvl7pPr>
            <a:lvl8pPr marL="0" lvl="7" indent="0" algn="r">
              <a:spcBef>
                <a:spcPts val="0"/>
              </a:spcBef>
              <a:spcAft>
                <a:spcPts val="0"/>
              </a:spcAft>
              <a:buNone/>
              <a:defRPr sz="1200" b="0" i="0">
                <a:solidFill>
                  <a:schemeClr val="lt1"/>
                </a:solidFill>
                <a:latin typeface="Avenir"/>
                <a:ea typeface="Avenir"/>
                <a:cs typeface="Avenir"/>
                <a:sym typeface="Avenir"/>
              </a:defRPr>
            </a:lvl8pPr>
            <a:lvl9pPr marL="0" lvl="8" indent="0" algn="r">
              <a:spcBef>
                <a:spcPts val="0"/>
              </a:spcBef>
              <a:spcAft>
                <a:spcPts val="0"/>
              </a:spcAft>
              <a:buNone/>
              <a:defRPr sz="1200" b="0" i="0">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pic>
        <p:nvPicPr>
          <p:cNvPr id="342" name="Google Shape;342;p129" descr="6ka4w0hnmd0-alice-mourou.jpg"/>
          <p:cNvPicPr preferRelativeResize="0"/>
          <p:nvPr/>
        </p:nvPicPr>
        <p:blipFill rotWithShape="1">
          <a:blip r:embed="rId3">
            <a:alphaModFix/>
          </a:blip>
          <a:srcRect/>
          <a:stretch/>
        </p:blipFill>
        <p:spPr>
          <a:xfrm>
            <a:off x="4887913" y="0"/>
            <a:ext cx="3724275" cy="4098925"/>
          </a:xfrm>
          <a:prstGeom prst="rect">
            <a:avLst/>
          </a:prstGeom>
          <a:noFill/>
          <a:ln>
            <a:noFill/>
          </a:ln>
        </p:spPr>
      </p:pic>
    </p:spTree>
    <p:extLst>
      <p:ext uri="{BB962C8B-B14F-4D97-AF65-F5344CB8AC3E}">
        <p14:creationId xmlns:p14="http://schemas.microsoft.com/office/powerpoint/2010/main" val="16377004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_INTERIOR 8">
  <p:cSld name="2_INTERIOR 8">
    <p:spTree>
      <p:nvGrpSpPr>
        <p:cNvPr id="1" name="Shape 343"/>
        <p:cNvGrpSpPr/>
        <p:nvPr/>
      </p:nvGrpSpPr>
      <p:grpSpPr>
        <a:xfrm>
          <a:off x="0" y="0"/>
          <a:ext cx="0" cy="0"/>
          <a:chOff x="0" y="0"/>
          <a:chExt cx="0" cy="0"/>
        </a:xfrm>
      </p:grpSpPr>
      <p:sp>
        <p:nvSpPr>
          <p:cNvPr id="344" name="Google Shape;344;p130"/>
          <p:cNvSpPr txBox="1">
            <a:spLocks noGrp="1"/>
          </p:cNvSpPr>
          <p:nvPr>
            <p:ph type="body" idx="1"/>
          </p:nvPr>
        </p:nvSpPr>
        <p:spPr>
          <a:xfrm>
            <a:off x="521805" y="856774"/>
            <a:ext cx="4137990" cy="3394472"/>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b="0" i="0">
                <a:latin typeface="Avenir"/>
                <a:ea typeface="Avenir"/>
                <a:cs typeface="Avenir"/>
                <a:sym typeface="Avenir"/>
              </a:defRPr>
            </a:lvl1pPr>
            <a:lvl2pPr marL="914400" lvl="1" indent="-406400" algn="l">
              <a:spcBef>
                <a:spcPts val="560"/>
              </a:spcBef>
              <a:spcAft>
                <a:spcPts val="0"/>
              </a:spcAft>
              <a:buClr>
                <a:schemeClr val="dk1"/>
              </a:buClr>
              <a:buSzPts val="2800"/>
              <a:buChar char="–"/>
              <a:defRPr b="0" i="0">
                <a:latin typeface="Avenir"/>
                <a:ea typeface="Avenir"/>
                <a:cs typeface="Avenir"/>
                <a:sym typeface="Avenir"/>
              </a:defRPr>
            </a:lvl2pPr>
            <a:lvl3pPr marL="1371600" lvl="2" indent="-381000" algn="l">
              <a:spcBef>
                <a:spcPts val="480"/>
              </a:spcBef>
              <a:spcAft>
                <a:spcPts val="0"/>
              </a:spcAft>
              <a:buClr>
                <a:schemeClr val="dk1"/>
              </a:buClr>
              <a:buSzPts val="2400"/>
              <a:buChar char="•"/>
              <a:defRPr b="0" i="0">
                <a:latin typeface="Avenir"/>
                <a:ea typeface="Avenir"/>
                <a:cs typeface="Avenir"/>
                <a:sym typeface="Avenir"/>
              </a:defRPr>
            </a:lvl3pPr>
            <a:lvl4pPr marL="1828800" lvl="3" indent="-355600" algn="l">
              <a:spcBef>
                <a:spcPts val="400"/>
              </a:spcBef>
              <a:spcAft>
                <a:spcPts val="0"/>
              </a:spcAft>
              <a:buClr>
                <a:schemeClr val="dk1"/>
              </a:buClr>
              <a:buSzPts val="2000"/>
              <a:buChar char="–"/>
              <a:defRPr b="0" i="0">
                <a:latin typeface="Avenir"/>
                <a:ea typeface="Avenir"/>
                <a:cs typeface="Avenir"/>
                <a:sym typeface="Avenir"/>
              </a:defRPr>
            </a:lvl4pPr>
            <a:lvl5pPr marL="2286000" lvl="4" indent="-355600" algn="l">
              <a:spcBef>
                <a:spcPts val="400"/>
              </a:spcBef>
              <a:spcAft>
                <a:spcPts val="0"/>
              </a:spcAft>
              <a:buClr>
                <a:schemeClr val="dk1"/>
              </a:buClr>
              <a:buSzPts val="2000"/>
              <a:buChar char="»"/>
              <a:defRPr b="0" i="0">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5" name="Google Shape;345;p130"/>
          <p:cNvSpPr>
            <a:spLocks noGrp="1"/>
          </p:cNvSpPr>
          <p:nvPr>
            <p:ph type="pic" idx="2"/>
          </p:nvPr>
        </p:nvSpPr>
        <p:spPr>
          <a:xfrm>
            <a:off x="4887814" y="0"/>
            <a:ext cx="3724275" cy="4098846"/>
          </a:xfrm>
          <a:prstGeom prst="rect">
            <a:avLst/>
          </a:prstGeom>
          <a:noFill/>
          <a:ln>
            <a:noFill/>
          </a:ln>
        </p:spPr>
      </p:sp>
      <p:sp>
        <p:nvSpPr>
          <p:cNvPr id="346" name="Google Shape;346;p130"/>
          <p:cNvSpPr txBox="1">
            <a:spLocks noGrp="1"/>
          </p:cNvSpPr>
          <p:nvPr>
            <p:ph type="title"/>
          </p:nvPr>
        </p:nvSpPr>
        <p:spPr>
          <a:xfrm>
            <a:off x="366811" y="172128"/>
            <a:ext cx="4457336"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p130"/>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48" name="Google Shape;348;p130" descr="Title-Blank1.jpg"/>
          <p:cNvPicPr preferRelativeResize="0"/>
          <p:nvPr/>
        </p:nvPicPr>
        <p:blipFill rotWithShape="1">
          <a:blip r:embed="rId2">
            <a:alphaModFix/>
          </a:blip>
          <a:srcRect/>
          <a:stretch/>
        </p:blipFill>
        <p:spPr>
          <a:xfrm>
            <a:off x="0" y="4594225"/>
            <a:ext cx="9144000" cy="1027112"/>
          </a:xfrm>
          <a:prstGeom prst="rect">
            <a:avLst/>
          </a:prstGeom>
          <a:noFill/>
          <a:ln>
            <a:noFill/>
          </a:ln>
        </p:spPr>
      </p:pic>
      <p:sp>
        <p:nvSpPr>
          <p:cNvPr id="349" name="Google Shape;349;p130"/>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130"/>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chemeClr val="lt1"/>
                </a:solidFill>
                <a:latin typeface="Avenir"/>
                <a:ea typeface="Avenir"/>
                <a:cs typeface="Avenir"/>
                <a:sym typeface="Avenir"/>
              </a:defRPr>
            </a:lvl1pPr>
            <a:lvl2pPr marL="0" lvl="1" indent="0" algn="r">
              <a:spcBef>
                <a:spcPts val="0"/>
              </a:spcBef>
              <a:spcAft>
                <a:spcPts val="0"/>
              </a:spcAft>
              <a:buNone/>
              <a:defRPr sz="1200" b="0" i="0">
                <a:solidFill>
                  <a:schemeClr val="lt1"/>
                </a:solidFill>
                <a:latin typeface="Avenir"/>
                <a:ea typeface="Avenir"/>
                <a:cs typeface="Avenir"/>
                <a:sym typeface="Avenir"/>
              </a:defRPr>
            </a:lvl2pPr>
            <a:lvl3pPr marL="0" lvl="2" indent="0" algn="r">
              <a:spcBef>
                <a:spcPts val="0"/>
              </a:spcBef>
              <a:spcAft>
                <a:spcPts val="0"/>
              </a:spcAft>
              <a:buNone/>
              <a:defRPr sz="1200" b="0" i="0">
                <a:solidFill>
                  <a:schemeClr val="lt1"/>
                </a:solidFill>
                <a:latin typeface="Avenir"/>
                <a:ea typeface="Avenir"/>
                <a:cs typeface="Avenir"/>
                <a:sym typeface="Avenir"/>
              </a:defRPr>
            </a:lvl3pPr>
            <a:lvl4pPr marL="0" lvl="3" indent="0" algn="r">
              <a:spcBef>
                <a:spcPts val="0"/>
              </a:spcBef>
              <a:spcAft>
                <a:spcPts val="0"/>
              </a:spcAft>
              <a:buNone/>
              <a:defRPr sz="1200" b="0" i="0">
                <a:solidFill>
                  <a:schemeClr val="lt1"/>
                </a:solidFill>
                <a:latin typeface="Avenir"/>
                <a:ea typeface="Avenir"/>
                <a:cs typeface="Avenir"/>
                <a:sym typeface="Avenir"/>
              </a:defRPr>
            </a:lvl4pPr>
            <a:lvl5pPr marL="0" lvl="4" indent="0" algn="r">
              <a:spcBef>
                <a:spcPts val="0"/>
              </a:spcBef>
              <a:spcAft>
                <a:spcPts val="0"/>
              </a:spcAft>
              <a:buNone/>
              <a:defRPr sz="1200" b="0" i="0">
                <a:solidFill>
                  <a:schemeClr val="lt1"/>
                </a:solidFill>
                <a:latin typeface="Avenir"/>
                <a:ea typeface="Avenir"/>
                <a:cs typeface="Avenir"/>
                <a:sym typeface="Avenir"/>
              </a:defRPr>
            </a:lvl5pPr>
            <a:lvl6pPr marL="0" lvl="5" indent="0" algn="r">
              <a:spcBef>
                <a:spcPts val="0"/>
              </a:spcBef>
              <a:spcAft>
                <a:spcPts val="0"/>
              </a:spcAft>
              <a:buNone/>
              <a:defRPr sz="1200" b="0" i="0">
                <a:solidFill>
                  <a:schemeClr val="lt1"/>
                </a:solidFill>
                <a:latin typeface="Avenir"/>
                <a:ea typeface="Avenir"/>
                <a:cs typeface="Avenir"/>
                <a:sym typeface="Avenir"/>
              </a:defRPr>
            </a:lvl6pPr>
            <a:lvl7pPr marL="0" lvl="6" indent="0" algn="r">
              <a:spcBef>
                <a:spcPts val="0"/>
              </a:spcBef>
              <a:spcAft>
                <a:spcPts val="0"/>
              </a:spcAft>
              <a:buNone/>
              <a:defRPr sz="1200" b="0" i="0">
                <a:solidFill>
                  <a:schemeClr val="lt1"/>
                </a:solidFill>
                <a:latin typeface="Avenir"/>
                <a:ea typeface="Avenir"/>
                <a:cs typeface="Avenir"/>
                <a:sym typeface="Avenir"/>
              </a:defRPr>
            </a:lvl7pPr>
            <a:lvl8pPr marL="0" lvl="7" indent="0" algn="r">
              <a:spcBef>
                <a:spcPts val="0"/>
              </a:spcBef>
              <a:spcAft>
                <a:spcPts val="0"/>
              </a:spcAft>
              <a:buNone/>
              <a:defRPr sz="1200" b="0" i="0">
                <a:solidFill>
                  <a:schemeClr val="lt1"/>
                </a:solidFill>
                <a:latin typeface="Avenir"/>
                <a:ea typeface="Avenir"/>
                <a:cs typeface="Avenir"/>
                <a:sym typeface="Avenir"/>
              </a:defRPr>
            </a:lvl8pPr>
            <a:lvl9pPr marL="0" lvl="8" indent="0" algn="r">
              <a:spcBef>
                <a:spcPts val="0"/>
              </a:spcBef>
              <a:spcAft>
                <a:spcPts val="0"/>
              </a:spcAft>
              <a:buNone/>
              <a:defRPr sz="1200" b="0" i="0">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pic>
        <p:nvPicPr>
          <p:cNvPr id="351" name="Google Shape;351;p130" descr="6ka4w0hnmd0-alice-mourou.jpg"/>
          <p:cNvPicPr preferRelativeResize="0"/>
          <p:nvPr/>
        </p:nvPicPr>
        <p:blipFill rotWithShape="1">
          <a:blip r:embed="rId3">
            <a:alphaModFix/>
          </a:blip>
          <a:srcRect/>
          <a:stretch/>
        </p:blipFill>
        <p:spPr>
          <a:xfrm>
            <a:off x="4887913" y="0"/>
            <a:ext cx="3724275" cy="4098925"/>
          </a:xfrm>
          <a:prstGeom prst="rect">
            <a:avLst/>
          </a:prstGeom>
          <a:noFill/>
          <a:ln>
            <a:noFill/>
          </a:ln>
        </p:spPr>
      </p:pic>
    </p:spTree>
    <p:extLst>
      <p:ext uri="{BB962C8B-B14F-4D97-AF65-F5344CB8AC3E}">
        <p14:creationId xmlns:p14="http://schemas.microsoft.com/office/powerpoint/2010/main" val="18640518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NTERIOR 10">
  <p:cSld name="INTERIOR 10">
    <p:spTree>
      <p:nvGrpSpPr>
        <p:cNvPr id="1" name="Shape 352"/>
        <p:cNvGrpSpPr/>
        <p:nvPr/>
      </p:nvGrpSpPr>
      <p:grpSpPr>
        <a:xfrm>
          <a:off x="0" y="0"/>
          <a:ext cx="0" cy="0"/>
          <a:chOff x="0" y="0"/>
          <a:chExt cx="0" cy="0"/>
        </a:xfrm>
      </p:grpSpPr>
      <p:pic>
        <p:nvPicPr>
          <p:cNvPr id="353" name="Google Shape;353;p131" descr="Content-Dk1.jp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54" name="Google Shape;354;p131"/>
          <p:cNvSpPr/>
          <p:nvPr/>
        </p:nvSpPr>
        <p:spPr>
          <a:xfrm>
            <a:off x="292100" y="-82550"/>
            <a:ext cx="8521700" cy="735013"/>
          </a:xfrm>
          <a:prstGeom prst="rect">
            <a:avLst/>
          </a:prstGeom>
          <a:noFill/>
          <a:ln w="1905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131"/>
          <p:cNvSpPr txBox="1">
            <a:spLocks noGrp="1"/>
          </p:cNvSpPr>
          <p:nvPr>
            <p:ph type="body" idx="1"/>
          </p:nvPr>
        </p:nvSpPr>
        <p:spPr>
          <a:xfrm>
            <a:off x="521805" y="856774"/>
            <a:ext cx="4137990" cy="3394472"/>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rgbClr val="FFFFFF"/>
              </a:buClr>
              <a:buSzPts val="3200"/>
              <a:buChar char="•"/>
              <a:defRPr b="0" i="0">
                <a:solidFill>
                  <a:srgbClr val="FFFFFF"/>
                </a:solidFill>
                <a:latin typeface="Avenir"/>
                <a:ea typeface="Avenir"/>
                <a:cs typeface="Avenir"/>
                <a:sym typeface="Avenir"/>
              </a:defRPr>
            </a:lvl1pPr>
            <a:lvl2pPr marL="914400" lvl="1" indent="-406400" algn="l">
              <a:spcBef>
                <a:spcPts val="560"/>
              </a:spcBef>
              <a:spcAft>
                <a:spcPts val="0"/>
              </a:spcAft>
              <a:buClr>
                <a:srgbClr val="FFFFFF"/>
              </a:buClr>
              <a:buSzPts val="2800"/>
              <a:buChar char="–"/>
              <a:defRPr b="0" i="0">
                <a:solidFill>
                  <a:srgbClr val="FFFFFF"/>
                </a:solidFill>
                <a:latin typeface="Avenir"/>
                <a:ea typeface="Avenir"/>
                <a:cs typeface="Avenir"/>
                <a:sym typeface="Avenir"/>
              </a:defRPr>
            </a:lvl2pPr>
            <a:lvl3pPr marL="1371600" lvl="2" indent="-381000" algn="l">
              <a:spcBef>
                <a:spcPts val="480"/>
              </a:spcBef>
              <a:spcAft>
                <a:spcPts val="0"/>
              </a:spcAft>
              <a:buClr>
                <a:srgbClr val="FFFFFF"/>
              </a:buClr>
              <a:buSzPts val="2400"/>
              <a:buChar char="•"/>
              <a:defRPr b="0" i="0">
                <a:solidFill>
                  <a:srgbClr val="FFFFFF"/>
                </a:solidFill>
                <a:latin typeface="Avenir"/>
                <a:ea typeface="Avenir"/>
                <a:cs typeface="Avenir"/>
                <a:sym typeface="Avenir"/>
              </a:defRPr>
            </a:lvl3pPr>
            <a:lvl4pPr marL="1828800" lvl="3" indent="-355600" algn="l">
              <a:spcBef>
                <a:spcPts val="400"/>
              </a:spcBef>
              <a:spcAft>
                <a:spcPts val="0"/>
              </a:spcAft>
              <a:buClr>
                <a:srgbClr val="FFFFFF"/>
              </a:buClr>
              <a:buSzPts val="2000"/>
              <a:buChar char="–"/>
              <a:defRPr b="0" i="0">
                <a:solidFill>
                  <a:srgbClr val="FFFFFF"/>
                </a:solidFill>
                <a:latin typeface="Avenir"/>
                <a:ea typeface="Avenir"/>
                <a:cs typeface="Avenir"/>
                <a:sym typeface="Avenir"/>
              </a:defRPr>
            </a:lvl4pPr>
            <a:lvl5pPr marL="2286000" lvl="4" indent="-355600" algn="l">
              <a:spcBef>
                <a:spcPts val="400"/>
              </a:spcBef>
              <a:spcAft>
                <a:spcPts val="0"/>
              </a:spcAft>
              <a:buClr>
                <a:srgbClr val="FFFFFF"/>
              </a:buClr>
              <a:buSzPts val="2000"/>
              <a:buChar char="»"/>
              <a:defRPr b="0" i="0">
                <a:solidFill>
                  <a:srgbClr val="FFFFFF"/>
                </a:solidFill>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6" name="Google Shape;356;p131"/>
          <p:cNvSpPr>
            <a:spLocks noGrp="1"/>
          </p:cNvSpPr>
          <p:nvPr>
            <p:ph type="pic" idx="2"/>
          </p:nvPr>
        </p:nvSpPr>
        <p:spPr>
          <a:xfrm>
            <a:off x="4887814" y="-10671"/>
            <a:ext cx="3724275" cy="4098846"/>
          </a:xfrm>
          <a:prstGeom prst="rect">
            <a:avLst/>
          </a:prstGeom>
          <a:noFill/>
          <a:ln>
            <a:noFill/>
          </a:ln>
        </p:spPr>
      </p:sp>
      <p:sp>
        <p:nvSpPr>
          <p:cNvPr id="357" name="Google Shape;357;p131"/>
          <p:cNvSpPr txBox="1">
            <a:spLocks noGrp="1"/>
          </p:cNvSpPr>
          <p:nvPr>
            <p:ph type="title"/>
          </p:nvPr>
        </p:nvSpPr>
        <p:spPr>
          <a:xfrm>
            <a:off x="366811" y="172128"/>
            <a:ext cx="6775450" cy="33932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solidFill>
                  <a:srgbClr val="D8D8D8"/>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131"/>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131"/>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131"/>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a:solidFill>
                  <a:schemeClr val="lt1"/>
                </a:solidFill>
                <a:latin typeface="Avenir"/>
                <a:ea typeface="Avenir"/>
                <a:cs typeface="Avenir"/>
                <a:sym typeface="Avenir"/>
              </a:defRPr>
            </a:lvl1pPr>
            <a:lvl2pPr marL="0" lvl="1" indent="0" algn="r">
              <a:spcBef>
                <a:spcPts val="0"/>
              </a:spcBef>
              <a:spcAft>
                <a:spcPts val="0"/>
              </a:spcAft>
              <a:buNone/>
              <a:defRPr sz="1200" b="0" i="0">
                <a:solidFill>
                  <a:schemeClr val="lt1"/>
                </a:solidFill>
                <a:latin typeface="Avenir"/>
                <a:ea typeface="Avenir"/>
                <a:cs typeface="Avenir"/>
                <a:sym typeface="Avenir"/>
              </a:defRPr>
            </a:lvl2pPr>
            <a:lvl3pPr marL="0" lvl="2" indent="0" algn="r">
              <a:spcBef>
                <a:spcPts val="0"/>
              </a:spcBef>
              <a:spcAft>
                <a:spcPts val="0"/>
              </a:spcAft>
              <a:buNone/>
              <a:defRPr sz="1200" b="0" i="0">
                <a:solidFill>
                  <a:schemeClr val="lt1"/>
                </a:solidFill>
                <a:latin typeface="Avenir"/>
                <a:ea typeface="Avenir"/>
                <a:cs typeface="Avenir"/>
                <a:sym typeface="Avenir"/>
              </a:defRPr>
            </a:lvl3pPr>
            <a:lvl4pPr marL="0" lvl="3" indent="0" algn="r">
              <a:spcBef>
                <a:spcPts val="0"/>
              </a:spcBef>
              <a:spcAft>
                <a:spcPts val="0"/>
              </a:spcAft>
              <a:buNone/>
              <a:defRPr sz="1200" b="0" i="0">
                <a:solidFill>
                  <a:schemeClr val="lt1"/>
                </a:solidFill>
                <a:latin typeface="Avenir"/>
                <a:ea typeface="Avenir"/>
                <a:cs typeface="Avenir"/>
                <a:sym typeface="Avenir"/>
              </a:defRPr>
            </a:lvl4pPr>
            <a:lvl5pPr marL="0" lvl="4" indent="0" algn="r">
              <a:spcBef>
                <a:spcPts val="0"/>
              </a:spcBef>
              <a:spcAft>
                <a:spcPts val="0"/>
              </a:spcAft>
              <a:buNone/>
              <a:defRPr sz="1200" b="0" i="0">
                <a:solidFill>
                  <a:schemeClr val="lt1"/>
                </a:solidFill>
                <a:latin typeface="Avenir"/>
                <a:ea typeface="Avenir"/>
                <a:cs typeface="Avenir"/>
                <a:sym typeface="Avenir"/>
              </a:defRPr>
            </a:lvl5pPr>
            <a:lvl6pPr marL="0" lvl="5" indent="0" algn="r">
              <a:spcBef>
                <a:spcPts val="0"/>
              </a:spcBef>
              <a:spcAft>
                <a:spcPts val="0"/>
              </a:spcAft>
              <a:buNone/>
              <a:defRPr sz="1200" b="0" i="0">
                <a:solidFill>
                  <a:schemeClr val="lt1"/>
                </a:solidFill>
                <a:latin typeface="Avenir"/>
                <a:ea typeface="Avenir"/>
                <a:cs typeface="Avenir"/>
                <a:sym typeface="Avenir"/>
              </a:defRPr>
            </a:lvl6pPr>
            <a:lvl7pPr marL="0" lvl="6" indent="0" algn="r">
              <a:spcBef>
                <a:spcPts val="0"/>
              </a:spcBef>
              <a:spcAft>
                <a:spcPts val="0"/>
              </a:spcAft>
              <a:buNone/>
              <a:defRPr sz="1200" b="0" i="0">
                <a:solidFill>
                  <a:schemeClr val="lt1"/>
                </a:solidFill>
                <a:latin typeface="Avenir"/>
                <a:ea typeface="Avenir"/>
                <a:cs typeface="Avenir"/>
                <a:sym typeface="Avenir"/>
              </a:defRPr>
            </a:lvl7pPr>
            <a:lvl8pPr marL="0" lvl="7" indent="0" algn="r">
              <a:spcBef>
                <a:spcPts val="0"/>
              </a:spcBef>
              <a:spcAft>
                <a:spcPts val="0"/>
              </a:spcAft>
              <a:buNone/>
              <a:defRPr sz="1200" b="0" i="0">
                <a:solidFill>
                  <a:schemeClr val="lt1"/>
                </a:solidFill>
                <a:latin typeface="Avenir"/>
                <a:ea typeface="Avenir"/>
                <a:cs typeface="Avenir"/>
                <a:sym typeface="Avenir"/>
              </a:defRPr>
            </a:lvl8pPr>
            <a:lvl9pPr marL="0" lvl="8" indent="0" algn="r">
              <a:spcBef>
                <a:spcPts val="0"/>
              </a:spcBef>
              <a:spcAft>
                <a:spcPts val="0"/>
              </a:spcAft>
              <a:buNone/>
              <a:defRPr sz="1200" b="0" i="0">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pic>
        <p:nvPicPr>
          <p:cNvPr id="361" name="Google Shape;361;p131" descr="6ka4w0hnmd0-alice-mourou.jpg"/>
          <p:cNvPicPr preferRelativeResize="0"/>
          <p:nvPr/>
        </p:nvPicPr>
        <p:blipFill rotWithShape="1">
          <a:blip r:embed="rId3">
            <a:alphaModFix/>
          </a:blip>
          <a:srcRect/>
          <a:stretch/>
        </p:blipFill>
        <p:spPr>
          <a:xfrm>
            <a:off x="4887913" y="-11113"/>
            <a:ext cx="3724275" cy="4098926"/>
          </a:xfrm>
          <a:prstGeom prst="rect">
            <a:avLst/>
          </a:prstGeom>
          <a:noFill/>
          <a:ln>
            <a:noFill/>
          </a:ln>
        </p:spPr>
      </p:pic>
    </p:spTree>
    <p:extLst>
      <p:ext uri="{BB962C8B-B14F-4D97-AF65-F5344CB8AC3E}">
        <p14:creationId xmlns:p14="http://schemas.microsoft.com/office/powerpoint/2010/main" val="30387567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INTERIOR 11">
  <p:cSld name="INTERIOR 11">
    <p:spTree>
      <p:nvGrpSpPr>
        <p:cNvPr id="1" name="Shape 362"/>
        <p:cNvGrpSpPr/>
        <p:nvPr/>
      </p:nvGrpSpPr>
      <p:grpSpPr>
        <a:xfrm>
          <a:off x="0" y="0"/>
          <a:ext cx="0" cy="0"/>
          <a:chOff x="0" y="0"/>
          <a:chExt cx="0" cy="0"/>
        </a:xfrm>
      </p:grpSpPr>
      <p:sp>
        <p:nvSpPr>
          <p:cNvPr id="363" name="Google Shape;363;p132"/>
          <p:cNvSpPr>
            <a:spLocks noGrp="1"/>
          </p:cNvSpPr>
          <p:nvPr>
            <p:ph type="pic" idx="2"/>
          </p:nvPr>
        </p:nvSpPr>
        <p:spPr>
          <a:xfrm>
            <a:off x="4578671" y="0"/>
            <a:ext cx="4565329" cy="5143500"/>
          </a:xfrm>
          <a:prstGeom prst="rect">
            <a:avLst/>
          </a:prstGeom>
          <a:noFill/>
          <a:ln>
            <a:noFill/>
          </a:ln>
        </p:spPr>
      </p:sp>
      <p:sp>
        <p:nvSpPr>
          <p:cNvPr id="364" name="Google Shape;364;p132"/>
          <p:cNvSpPr txBox="1">
            <a:spLocks noGrp="1"/>
          </p:cNvSpPr>
          <p:nvPr>
            <p:ph type="title"/>
          </p:nvPr>
        </p:nvSpPr>
        <p:spPr>
          <a:xfrm>
            <a:off x="366713" y="171450"/>
            <a:ext cx="6775450" cy="3397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32"/>
          <p:cNvSpPr txBox="1">
            <a:spLocks noGrp="1"/>
          </p:cNvSpPr>
          <p:nvPr>
            <p:ph type="body" idx="1"/>
          </p:nvPr>
        </p:nvSpPr>
        <p:spPr>
          <a:xfrm>
            <a:off x="686319" y="1027510"/>
            <a:ext cx="3678894" cy="3394472"/>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b="0" i="0">
                <a:latin typeface="Avenir"/>
                <a:ea typeface="Avenir"/>
                <a:cs typeface="Avenir"/>
                <a:sym typeface="Avenir"/>
              </a:defRPr>
            </a:lvl1pPr>
            <a:lvl2pPr marL="914400" lvl="1" indent="-406400" algn="l">
              <a:spcBef>
                <a:spcPts val="560"/>
              </a:spcBef>
              <a:spcAft>
                <a:spcPts val="0"/>
              </a:spcAft>
              <a:buClr>
                <a:schemeClr val="dk1"/>
              </a:buClr>
              <a:buSzPts val="2800"/>
              <a:buChar char="–"/>
              <a:defRPr b="0" i="0">
                <a:latin typeface="Avenir"/>
                <a:ea typeface="Avenir"/>
                <a:cs typeface="Avenir"/>
                <a:sym typeface="Avenir"/>
              </a:defRPr>
            </a:lvl2pPr>
            <a:lvl3pPr marL="1371600" lvl="2" indent="-381000" algn="l">
              <a:spcBef>
                <a:spcPts val="480"/>
              </a:spcBef>
              <a:spcAft>
                <a:spcPts val="0"/>
              </a:spcAft>
              <a:buClr>
                <a:schemeClr val="dk1"/>
              </a:buClr>
              <a:buSzPts val="2400"/>
              <a:buChar char="•"/>
              <a:defRPr b="0" i="0">
                <a:latin typeface="Avenir"/>
                <a:ea typeface="Avenir"/>
                <a:cs typeface="Avenir"/>
                <a:sym typeface="Avenir"/>
              </a:defRPr>
            </a:lvl3pPr>
            <a:lvl4pPr marL="1828800" lvl="3" indent="-355600" algn="l">
              <a:spcBef>
                <a:spcPts val="400"/>
              </a:spcBef>
              <a:spcAft>
                <a:spcPts val="0"/>
              </a:spcAft>
              <a:buClr>
                <a:schemeClr val="dk1"/>
              </a:buClr>
              <a:buSzPts val="2000"/>
              <a:buChar char="–"/>
              <a:defRPr b="0" i="0">
                <a:latin typeface="Avenir"/>
                <a:ea typeface="Avenir"/>
                <a:cs typeface="Avenir"/>
                <a:sym typeface="Avenir"/>
              </a:defRPr>
            </a:lvl4pPr>
            <a:lvl5pPr marL="2286000" lvl="4" indent="-355600" algn="l">
              <a:spcBef>
                <a:spcPts val="400"/>
              </a:spcBef>
              <a:spcAft>
                <a:spcPts val="0"/>
              </a:spcAft>
              <a:buClr>
                <a:schemeClr val="dk1"/>
              </a:buClr>
              <a:buSzPts val="2000"/>
              <a:buChar char="»"/>
              <a:defRPr b="0" i="0">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6" name="Google Shape;366;p132"/>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67" name="Google Shape;367;p132" descr="france-1790999.jpg"/>
          <p:cNvPicPr preferRelativeResize="0"/>
          <p:nvPr/>
        </p:nvPicPr>
        <p:blipFill rotWithShape="1">
          <a:blip r:embed="rId2">
            <a:alphaModFix/>
          </a:blip>
          <a:srcRect/>
          <a:stretch/>
        </p:blipFill>
        <p:spPr>
          <a:xfrm>
            <a:off x="4578350" y="0"/>
            <a:ext cx="4565650" cy="5143500"/>
          </a:xfrm>
          <a:prstGeom prst="rect">
            <a:avLst/>
          </a:prstGeom>
          <a:noFill/>
          <a:ln>
            <a:noFill/>
          </a:ln>
        </p:spPr>
      </p:pic>
    </p:spTree>
    <p:extLst>
      <p:ext uri="{BB962C8B-B14F-4D97-AF65-F5344CB8AC3E}">
        <p14:creationId xmlns:p14="http://schemas.microsoft.com/office/powerpoint/2010/main" val="1543340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INTERIOR 11">
  <p:cSld name="1_INTERIOR 11">
    <p:spTree>
      <p:nvGrpSpPr>
        <p:cNvPr id="1" name="Shape 368"/>
        <p:cNvGrpSpPr/>
        <p:nvPr/>
      </p:nvGrpSpPr>
      <p:grpSpPr>
        <a:xfrm>
          <a:off x="0" y="0"/>
          <a:ext cx="0" cy="0"/>
          <a:chOff x="0" y="0"/>
          <a:chExt cx="0" cy="0"/>
        </a:xfrm>
      </p:grpSpPr>
      <p:sp>
        <p:nvSpPr>
          <p:cNvPr id="369" name="Google Shape;369;p133"/>
          <p:cNvSpPr>
            <a:spLocks noGrp="1"/>
          </p:cNvSpPr>
          <p:nvPr>
            <p:ph type="pic" idx="2"/>
          </p:nvPr>
        </p:nvSpPr>
        <p:spPr>
          <a:xfrm>
            <a:off x="4578671" y="0"/>
            <a:ext cx="4565329" cy="5143500"/>
          </a:xfrm>
          <a:prstGeom prst="rect">
            <a:avLst/>
          </a:prstGeom>
          <a:noFill/>
          <a:ln>
            <a:noFill/>
          </a:ln>
        </p:spPr>
      </p:sp>
      <p:sp>
        <p:nvSpPr>
          <p:cNvPr id="370" name="Google Shape;370;p133"/>
          <p:cNvSpPr txBox="1">
            <a:spLocks noGrp="1"/>
          </p:cNvSpPr>
          <p:nvPr>
            <p:ph type="title"/>
          </p:nvPr>
        </p:nvSpPr>
        <p:spPr>
          <a:xfrm>
            <a:off x="366713" y="171450"/>
            <a:ext cx="6775450" cy="3397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1" i="0">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1" name="Google Shape;371;p133"/>
          <p:cNvSpPr txBox="1">
            <a:spLocks noGrp="1"/>
          </p:cNvSpPr>
          <p:nvPr>
            <p:ph type="body" idx="1"/>
          </p:nvPr>
        </p:nvSpPr>
        <p:spPr>
          <a:xfrm>
            <a:off x="686319" y="1027510"/>
            <a:ext cx="3678894" cy="3394472"/>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b="0" i="0">
                <a:latin typeface="Avenir"/>
                <a:ea typeface="Avenir"/>
                <a:cs typeface="Avenir"/>
                <a:sym typeface="Avenir"/>
              </a:defRPr>
            </a:lvl1pPr>
            <a:lvl2pPr marL="914400" lvl="1" indent="-406400" algn="l">
              <a:spcBef>
                <a:spcPts val="560"/>
              </a:spcBef>
              <a:spcAft>
                <a:spcPts val="0"/>
              </a:spcAft>
              <a:buClr>
                <a:schemeClr val="dk1"/>
              </a:buClr>
              <a:buSzPts val="2800"/>
              <a:buChar char="–"/>
              <a:defRPr b="0" i="0">
                <a:latin typeface="Avenir"/>
                <a:ea typeface="Avenir"/>
                <a:cs typeface="Avenir"/>
                <a:sym typeface="Avenir"/>
              </a:defRPr>
            </a:lvl2pPr>
            <a:lvl3pPr marL="1371600" lvl="2" indent="-381000" algn="l">
              <a:spcBef>
                <a:spcPts val="480"/>
              </a:spcBef>
              <a:spcAft>
                <a:spcPts val="0"/>
              </a:spcAft>
              <a:buClr>
                <a:schemeClr val="dk1"/>
              </a:buClr>
              <a:buSzPts val="2400"/>
              <a:buChar char="•"/>
              <a:defRPr b="0" i="0">
                <a:latin typeface="Avenir"/>
                <a:ea typeface="Avenir"/>
                <a:cs typeface="Avenir"/>
                <a:sym typeface="Avenir"/>
              </a:defRPr>
            </a:lvl3pPr>
            <a:lvl4pPr marL="1828800" lvl="3" indent="-355600" algn="l">
              <a:spcBef>
                <a:spcPts val="400"/>
              </a:spcBef>
              <a:spcAft>
                <a:spcPts val="0"/>
              </a:spcAft>
              <a:buClr>
                <a:schemeClr val="dk1"/>
              </a:buClr>
              <a:buSzPts val="2000"/>
              <a:buChar char="–"/>
              <a:defRPr b="0" i="0">
                <a:latin typeface="Avenir"/>
                <a:ea typeface="Avenir"/>
                <a:cs typeface="Avenir"/>
                <a:sym typeface="Avenir"/>
              </a:defRPr>
            </a:lvl4pPr>
            <a:lvl5pPr marL="2286000" lvl="4" indent="-355600" algn="l">
              <a:spcBef>
                <a:spcPts val="400"/>
              </a:spcBef>
              <a:spcAft>
                <a:spcPts val="0"/>
              </a:spcAft>
              <a:buClr>
                <a:schemeClr val="dk1"/>
              </a:buClr>
              <a:buSzPts val="2000"/>
              <a:buChar char="»"/>
              <a:defRPr b="0" i="0">
                <a:latin typeface="Avenir"/>
                <a:ea typeface="Avenir"/>
                <a:cs typeface="Avenir"/>
                <a:sym typeface="Aveni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2" name="Google Shape;372;p133"/>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73" name="Google Shape;373;p133" descr="6ka4w0hnmd0-alice-mourou.jpg"/>
          <p:cNvPicPr preferRelativeResize="0"/>
          <p:nvPr/>
        </p:nvPicPr>
        <p:blipFill rotWithShape="1">
          <a:blip r:embed="rId2">
            <a:alphaModFix/>
          </a:blip>
          <a:srcRect/>
          <a:stretch/>
        </p:blipFill>
        <p:spPr>
          <a:xfrm>
            <a:off x="4578671" y="0"/>
            <a:ext cx="4673374" cy="5143500"/>
          </a:xfrm>
          <a:prstGeom prst="rect">
            <a:avLst/>
          </a:prstGeom>
          <a:noFill/>
          <a:ln>
            <a:noFill/>
          </a:ln>
        </p:spPr>
      </p:pic>
    </p:spTree>
    <p:extLst>
      <p:ext uri="{BB962C8B-B14F-4D97-AF65-F5344CB8AC3E}">
        <p14:creationId xmlns:p14="http://schemas.microsoft.com/office/powerpoint/2010/main" val="106059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74"/>
        <p:cNvGrpSpPr/>
        <p:nvPr/>
      </p:nvGrpSpPr>
      <p:grpSpPr>
        <a:xfrm>
          <a:off x="0" y="0"/>
          <a:ext cx="0" cy="0"/>
          <a:chOff x="0" y="0"/>
          <a:chExt cx="0" cy="0"/>
        </a:xfrm>
      </p:grpSpPr>
      <p:pic>
        <p:nvPicPr>
          <p:cNvPr id="375" name="Google Shape;375;p134"/>
          <p:cNvPicPr preferRelativeResize="0"/>
          <p:nvPr/>
        </p:nvPicPr>
        <p:blipFill rotWithShape="1">
          <a:blip r:embed="rId2">
            <a:alphaModFix/>
          </a:blip>
          <a:srcRect/>
          <a:stretch/>
        </p:blipFill>
        <p:spPr>
          <a:xfrm>
            <a:off x="10" y="598855"/>
            <a:ext cx="9143990" cy="4003358"/>
          </a:xfrm>
          <a:prstGeom prst="rect">
            <a:avLst/>
          </a:prstGeom>
          <a:noFill/>
          <a:ln>
            <a:noFill/>
          </a:ln>
        </p:spPr>
      </p:pic>
      <p:pic>
        <p:nvPicPr>
          <p:cNvPr id="376" name="Google Shape;376;p134"/>
          <p:cNvPicPr preferRelativeResize="0"/>
          <p:nvPr/>
        </p:nvPicPr>
        <p:blipFill rotWithShape="1">
          <a:blip r:embed="rId3">
            <a:alphaModFix/>
          </a:blip>
          <a:srcRect/>
          <a:stretch/>
        </p:blipFill>
        <p:spPr>
          <a:xfrm>
            <a:off x="0" y="4443651"/>
            <a:ext cx="9143990" cy="699850"/>
          </a:xfrm>
          <a:prstGeom prst="rect">
            <a:avLst/>
          </a:prstGeom>
          <a:noFill/>
          <a:ln>
            <a:noFill/>
          </a:ln>
        </p:spPr>
      </p:pic>
      <p:sp>
        <p:nvSpPr>
          <p:cNvPr id="377" name="Google Shape;377;p134"/>
          <p:cNvSpPr txBox="1">
            <a:spLocks noGrp="1"/>
          </p:cNvSpPr>
          <p:nvPr>
            <p:ph type="subTitle" idx="1"/>
          </p:nvPr>
        </p:nvSpPr>
        <p:spPr>
          <a:xfrm>
            <a:off x="2400300" y="3316086"/>
            <a:ext cx="5920740" cy="332422"/>
          </a:xfrm>
          <a:prstGeom prst="rect">
            <a:avLst/>
          </a:prstGeom>
          <a:noFill/>
          <a:ln>
            <a:noFill/>
          </a:ln>
        </p:spPr>
        <p:txBody>
          <a:bodyPr spcFirstLastPara="1" wrap="square" lIns="91425" tIns="45700" rIns="91425" bIns="45700" anchor="t" anchorCtr="0">
            <a:noAutofit/>
          </a:bodyPr>
          <a:lstStyle>
            <a:lvl1pPr lvl="0" algn="ctr">
              <a:spcBef>
                <a:spcPts val="360"/>
              </a:spcBef>
              <a:spcAft>
                <a:spcPts val="0"/>
              </a:spcAft>
              <a:buClr>
                <a:schemeClr val="lt1"/>
              </a:buClr>
              <a:buSzPts val="1800"/>
              <a:buNone/>
              <a:defRPr sz="1800" b="0" i="0">
                <a:solidFill>
                  <a:schemeClr val="lt1"/>
                </a:solidFill>
                <a:latin typeface="Avenir"/>
                <a:ea typeface="Avenir"/>
                <a:cs typeface="Avenir"/>
                <a:sym typeface="Avenir"/>
              </a:defRPr>
            </a:lvl1pPr>
            <a:lvl2pPr lvl="1" algn="ctr">
              <a:spcBef>
                <a:spcPts val="300"/>
              </a:spcBef>
              <a:spcAft>
                <a:spcPts val="0"/>
              </a:spcAft>
              <a:buClr>
                <a:schemeClr val="dk1"/>
              </a:buClr>
              <a:buSzPts val="1500"/>
              <a:buNone/>
              <a:defRPr sz="1500"/>
            </a:lvl2pPr>
            <a:lvl3pPr lvl="2" algn="ctr">
              <a:spcBef>
                <a:spcPts val="270"/>
              </a:spcBef>
              <a:spcAft>
                <a:spcPts val="0"/>
              </a:spcAft>
              <a:buClr>
                <a:schemeClr val="dk1"/>
              </a:buClr>
              <a:buSzPts val="1350"/>
              <a:buNone/>
              <a:defRPr sz="1350"/>
            </a:lvl3pPr>
            <a:lvl4pPr lvl="3" algn="ctr">
              <a:spcBef>
                <a:spcPts val="240"/>
              </a:spcBef>
              <a:spcAft>
                <a:spcPts val="0"/>
              </a:spcAft>
              <a:buClr>
                <a:schemeClr val="dk1"/>
              </a:buClr>
              <a:buSzPts val="1200"/>
              <a:buNone/>
              <a:defRPr sz="1200"/>
            </a:lvl4pPr>
            <a:lvl5pPr lvl="4" algn="ctr">
              <a:spcBef>
                <a:spcPts val="240"/>
              </a:spcBef>
              <a:spcAft>
                <a:spcPts val="0"/>
              </a:spcAft>
              <a:buClr>
                <a:schemeClr val="dk1"/>
              </a:buClr>
              <a:buSzPts val="1200"/>
              <a:buNone/>
              <a:defRPr sz="1200"/>
            </a:lvl5pPr>
            <a:lvl6pPr lvl="5" algn="ctr">
              <a:spcBef>
                <a:spcPts val="240"/>
              </a:spcBef>
              <a:spcAft>
                <a:spcPts val="0"/>
              </a:spcAft>
              <a:buClr>
                <a:schemeClr val="dk1"/>
              </a:buClr>
              <a:buSzPts val="1200"/>
              <a:buNone/>
              <a:defRPr sz="1200"/>
            </a:lvl6pPr>
            <a:lvl7pPr lvl="6" algn="ctr">
              <a:spcBef>
                <a:spcPts val="240"/>
              </a:spcBef>
              <a:spcAft>
                <a:spcPts val="0"/>
              </a:spcAft>
              <a:buClr>
                <a:schemeClr val="dk1"/>
              </a:buClr>
              <a:buSzPts val="1200"/>
              <a:buNone/>
              <a:defRPr sz="1200"/>
            </a:lvl7pPr>
            <a:lvl8pPr lvl="7" algn="ctr">
              <a:spcBef>
                <a:spcPts val="240"/>
              </a:spcBef>
              <a:spcAft>
                <a:spcPts val="0"/>
              </a:spcAft>
              <a:buClr>
                <a:schemeClr val="dk1"/>
              </a:buClr>
              <a:buSzPts val="1200"/>
              <a:buNone/>
              <a:defRPr sz="1200"/>
            </a:lvl8pPr>
            <a:lvl9pPr lvl="8" algn="ctr">
              <a:spcBef>
                <a:spcPts val="240"/>
              </a:spcBef>
              <a:spcAft>
                <a:spcPts val="0"/>
              </a:spcAft>
              <a:buClr>
                <a:schemeClr val="dk1"/>
              </a:buClr>
              <a:buSzPts val="1200"/>
              <a:buNone/>
              <a:defRPr sz="1200"/>
            </a:lvl9pPr>
          </a:lstStyle>
          <a:p>
            <a:endParaRPr/>
          </a:p>
        </p:txBody>
      </p:sp>
      <p:pic>
        <p:nvPicPr>
          <p:cNvPr id="378" name="Google Shape;378;p134"/>
          <p:cNvPicPr preferRelativeResize="0"/>
          <p:nvPr/>
        </p:nvPicPr>
        <p:blipFill rotWithShape="1">
          <a:blip r:embed="rId3">
            <a:alphaModFix/>
          </a:blip>
          <a:srcRect/>
          <a:stretch/>
        </p:blipFill>
        <p:spPr>
          <a:xfrm>
            <a:off x="10" y="0"/>
            <a:ext cx="9143990" cy="699850"/>
          </a:xfrm>
          <a:prstGeom prst="rect">
            <a:avLst/>
          </a:prstGeom>
          <a:noFill/>
          <a:ln>
            <a:noFill/>
          </a:ln>
        </p:spPr>
      </p:pic>
      <p:pic>
        <p:nvPicPr>
          <p:cNvPr id="379" name="Google Shape;379;p134"/>
          <p:cNvPicPr preferRelativeResize="0"/>
          <p:nvPr/>
        </p:nvPicPr>
        <p:blipFill rotWithShape="1">
          <a:blip r:embed="rId4">
            <a:alphaModFix/>
          </a:blip>
          <a:srcRect/>
          <a:stretch/>
        </p:blipFill>
        <p:spPr>
          <a:xfrm>
            <a:off x="2480310" y="2015283"/>
            <a:ext cx="5840730" cy="1170503"/>
          </a:xfrm>
          <a:prstGeom prst="rect">
            <a:avLst/>
          </a:prstGeom>
          <a:noFill/>
          <a:ln>
            <a:noFill/>
          </a:ln>
        </p:spPr>
      </p:pic>
      <p:sp>
        <p:nvSpPr>
          <p:cNvPr id="380" name="Google Shape;380;p134"/>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134"/>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2" name="Google Shape;382;p134"/>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681242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83"/>
        <p:cNvGrpSpPr/>
        <p:nvPr/>
      </p:nvGrpSpPr>
      <p:grpSpPr>
        <a:xfrm>
          <a:off x="0" y="0"/>
          <a:ext cx="0" cy="0"/>
          <a:chOff x="0" y="0"/>
          <a:chExt cx="0" cy="0"/>
        </a:xfrm>
      </p:grpSpPr>
      <p:pic>
        <p:nvPicPr>
          <p:cNvPr id="384" name="Google Shape;384;p135"/>
          <p:cNvPicPr preferRelativeResize="0"/>
          <p:nvPr/>
        </p:nvPicPr>
        <p:blipFill rotWithShape="1">
          <a:blip r:embed="rId2">
            <a:alphaModFix/>
          </a:blip>
          <a:srcRect/>
          <a:stretch/>
        </p:blipFill>
        <p:spPr>
          <a:xfrm>
            <a:off x="10" y="598855"/>
            <a:ext cx="9143990" cy="4003358"/>
          </a:xfrm>
          <a:prstGeom prst="rect">
            <a:avLst/>
          </a:prstGeom>
          <a:noFill/>
          <a:ln>
            <a:noFill/>
          </a:ln>
        </p:spPr>
      </p:pic>
      <p:pic>
        <p:nvPicPr>
          <p:cNvPr id="385" name="Google Shape;385;p135"/>
          <p:cNvPicPr preferRelativeResize="0"/>
          <p:nvPr/>
        </p:nvPicPr>
        <p:blipFill rotWithShape="1">
          <a:blip r:embed="rId3">
            <a:alphaModFix/>
          </a:blip>
          <a:srcRect/>
          <a:stretch/>
        </p:blipFill>
        <p:spPr>
          <a:xfrm>
            <a:off x="0" y="4443651"/>
            <a:ext cx="9143990" cy="699850"/>
          </a:xfrm>
          <a:prstGeom prst="rect">
            <a:avLst/>
          </a:prstGeom>
          <a:noFill/>
          <a:ln>
            <a:noFill/>
          </a:ln>
        </p:spPr>
      </p:pic>
      <p:sp>
        <p:nvSpPr>
          <p:cNvPr id="386" name="Google Shape;386;p135"/>
          <p:cNvSpPr txBox="1">
            <a:spLocks noGrp="1"/>
          </p:cNvSpPr>
          <p:nvPr>
            <p:ph type="subTitle" idx="1"/>
          </p:nvPr>
        </p:nvSpPr>
        <p:spPr>
          <a:xfrm>
            <a:off x="2400300" y="3316086"/>
            <a:ext cx="5920740" cy="332422"/>
          </a:xfrm>
          <a:prstGeom prst="rect">
            <a:avLst/>
          </a:prstGeom>
          <a:noFill/>
          <a:ln>
            <a:noFill/>
          </a:ln>
        </p:spPr>
        <p:txBody>
          <a:bodyPr spcFirstLastPara="1" wrap="square" lIns="91425" tIns="45700" rIns="91425" bIns="45700" anchor="t" anchorCtr="0">
            <a:noAutofit/>
          </a:bodyPr>
          <a:lstStyle>
            <a:lvl1pPr lvl="0" algn="ctr">
              <a:spcBef>
                <a:spcPts val="360"/>
              </a:spcBef>
              <a:spcAft>
                <a:spcPts val="0"/>
              </a:spcAft>
              <a:buClr>
                <a:schemeClr val="lt1"/>
              </a:buClr>
              <a:buSzPts val="1800"/>
              <a:buNone/>
              <a:defRPr sz="1800" b="0" i="0">
                <a:solidFill>
                  <a:schemeClr val="lt1"/>
                </a:solidFill>
                <a:latin typeface="Avenir"/>
                <a:ea typeface="Avenir"/>
                <a:cs typeface="Avenir"/>
                <a:sym typeface="Avenir"/>
              </a:defRPr>
            </a:lvl1pPr>
            <a:lvl2pPr lvl="1" algn="ctr">
              <a:spcBef>
                <a:spcPts val="300"/>
              </a:spcBef>
              <a:spcAft>
                <a:spcPts val="0"/>
              </a:spcAft>
              <a:buClr>
                <a:schemeClr val="dk1"/>
              </a:buClr>
              <a:buSzPts val="1500"/>
              <a:buNone/>
              <a:defRPr sz="1500"/>
            </a:lvl2pPr>
            <a:lvl3pPr lvl="2" algn="ctr">
              <a:spcBef>
                <a:spcPts val="270"/>
              </a:spcBef>
              <a:spcAft>
                <a:spcPts val="0"/>
              </a:spcAft>
              <a:buClr>
                <a:schemeClr val="dk1"/>
              </a:buClr>
              <a:buSzPts val="1350"/>
              <a:buNone/>
              <a:defRPr sz="1350"/>
            </a:lvl3pPr>
            <a:lvl4pPr lvl="3" algn="ctr">
              <a:spcBef>
                <a:spcPts val="240"/>
              </a:spcBef>
              <a:spcAft>
                <a:spcPts val="0"/>
              </a:spcAft>
              <a:buClr>
                <a:schemeClr val="dk1"/>
              </a:buClr>
              <a:buSzPts val="1200"/>
              <a:buNone/>
              <a:defRPr sz="1200"/>
            </a:lvl4pPr>
            <a:lvl5pPr lvl="4" algn="ctr">
              <a:spcBef>
                <a:spcPts val="240"/>
              </a:spcBef>
              <a:spcAft>
                <a:spcPts val="0"/>
              </a:spcAft>
              <a:buClr>
                <a:schemeClr val="dk1"/>
              </a:buClr>
              <a:buSzPts val="1200"/>
              <a:buNone/>
              <a:defRPr sz="1200"/>
            </a:lvl5pPr>
            <a:lvl6pPr lvl="5" algn="ctr">
              <a:spcBef>
                <a:spcPts val="240"/>
              </a:spcBef>
              <a:spcAft>
                <a:spcPts val="0"/>
              </a:spcAft>
              <a:buClr>
                <a:schemeClr val="dk1"/>
              </a:buClr>
              <a:buSzPts val="1200"/>
              <a:buNone/>
              <a:defRPr sz="1200"/>
            </a:lvl6pPr>
            <a:lvl7pPr lvl="6" algn="ctr">
              <a:spcBef>
                <a:spcPts val="240"/>
              </a:spcBef>
              <a:spcAft>
                <a:spcPts val="0"/>
              </a:spcAft>
              <a:buClr>
                <a:schemeClr val="dk1"/>
              </a:buClr>
              <a:buSzPts val="1200"/>
              <a:buNone/>
              <a:defRPr sz="1200"/>
            </a:lvl7pPr>
            <a:lvl8pPr lvl="7" algn="ctr">
              <a:spcBef>
                <a:spcPts val="240"/>
              </a:spcBef>
              <a:spcAft>
                <a:spcPts val="0"/>
              </a:spcAft>
              <a:buClr>
                <a:schemeClr val="dk1"/>
              </a:buClr>
              <a:buSzPts val="1200"/>
              <a:buNone/>
              <a:defRPr sz="1200"/>
            </a:lvl8pPr>
            <a:lvl9pPr lvl="8" algn="ctr">
              <a:spcBef>
                <a:spcPts val="240"/>
              </a:spcBef>
              <a:spcAft>
                <a:spcPts val="0"/>
              </a:spcAft>
              <a:buClr>
                <a:schemeClr val="dk1"/>
              </a:buClr>
              <a:buSzPts val="1200"/>
              <a:buNone/>
              <a:defRPr sz="1200"/>
            </a:lvl9pPr>
          </a:lstStyle>
          <a:p>
            <a:endParaRPr/>
          </a:p>
        </p:txBody>
      </p:sp>
      <p:sp>
        <p:nvSpPr>
          <p:cNvPr id="387" name="Google Shape;387;p135"/>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8" name="Google Shape;388;p135"/>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9" name="Google Shape;389;p135"/>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pic>
        <p:nvPicPr>
          <p:cNvPr id="390" name="Google Shape;390;p135"/>
          <p:cNvPicPr preferRelativeResize="0"/>
          <p:nvPr/>
        </p:nvPicPr>
        <p:blipFill rotWithShape="1">
          <a:blip r:embed="rId3">
            <a:alphaModFix/>
          </a:blip>
          <a:srcRect/>
          <a:stretch/>
        </p:blipFill>
        <p:spPr>
          <a:xfrm>
            <a:off x="10" y="0"/>
            <a:ext cx="9143990" cy="699850"/>
          </a:xfrm>
          <a:prstGeom prst="rect">
            <a:avLst/>
          </a:prstGeom>
          <a:noFill/>
          <a:ln>
            <a:noFill/>
          </a:ln>
        </p:spPr>
      </p:pic>
      <p:pic>
        <p:nvPicPr>
          <p:cNvPr id="391" name="Google Shape;391;p135"/>
          <p:cNvPicPr preferRelativeResize="0"/>
          <p:nvPr/>
        </p:nvPicPr>
        <p:blipFill rotWithShape="1">
          <a:blip r:embed="rId4">
            <a:alphaModFix/>
          </a:blip>
          <a:srcRect/>
          <a:stretch/>
        </p:blipFill>
        <p:spPr>
          <a:xfrm>
            <a:off x="2480310" y="2015283"/>
            <a:ext cx="5840730" cy="1170503"/>
          </a:xfrm>
          <a:prstGeom prst="rect">
            <a:avLst/>
          </a:prstGeom>
          <a:noFill/>
          <a:ln>
            <a:noFill/>
          </a:ln>
        </p:spPr>
      </p:pic>
      <p:sp>
        <p:nvSpPr>
          <p:cNvPr id="392" name="Google Shape;392;p135"/>
          <p:cNvSpPr txBox="1"/>
          <p:nvPr/>
        </p:nvSpPr>
        <p:spPr>
          <a:xfrm>
            <a:off x="2440305" y="2484820"/>
            <a:ext cx="5920740" cy="3324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400"/>
              <a:buFont typeface="Arial"/>
              <a:buNone/>
            </a:pPr>
            <a:r>
              <a:rPr lang="en-US" sz="2400" b="1" i="0">
                <a:solidFill>
                  <a:schemeClr val="lt1"/>
                </a:solidFill>
                <a:latin typeface="Avenir"/>
                <a:ea typeface="Avenir"/>
                <a:cs typeface="Avenir"/>
                <a:sym typeface="Avenir"/>
              </a:rPr>
              <a:t>CLICK TO EDIT MASTER SUBTITLE STYLE</a:t>
            </a:r>
            <a:endParaRPr/>
          </a:p>
        </p:txBody>
      </p:sp>
    </p:spTree>
    <p:extLst>
      <p:ext uri="{BB962C8B-B14F-4D97-AF65-F5344CB8AC3E}">
        <p14:creationId xmlns:p14="http://schemas.microsoft.com/office/powerpoint/2010/main" val="26106135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2440003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394"/>
        <p:cNvGrpSpPr/>
        <p:nvPr/>
      </p:nvGrpSpPr>
      <p:grpSpPr>
        <a:xfrm>
          <a:off x="0" y="0"/>
          <a:ext cx="0" cy="0"/>
          <a:chOff x="0" y="0"/>
          <a:chExt cx="0" cy="0"/>
        </a:xfrm>
      </p:grpSpPr>
    </p:spTree>
    <p:extLst>
      <p:ext uri="{BB962C8B-B14F-4D97-AF65-F5344CB8AC3E}">
        <p14:creationId xmlns:p14="http://schemas.microsoft.com/office/powerpoint/2010/main" val="198289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RANSITION 1">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143500"/>
          </a:xfrm>
        </p:spPr>
        <p:txBody>
          <a:bodyPr/>
          <a:lstStyle/>
          <a:p>
            <a:pPr lvl="0"/>
            <a:r>
              <a:rPr lang="en-US" noProof="0"/>
              <a:t>Drag picture to placeholder or click icon to add</a:t>
            </a:r>
          </a:p>
        </p:txBody>
      </p:sp>
      <p:sp>
        <p:nvSpPr>
          <p:cNvPr id="9" name="Title 1"/>
          <p:cNvSpPr>
            <a:spLocks noGrp="1"/>
          </p:cNvSpPr>
          <p:nvPr>
            <p:ph type="ctrTitle"/>
          </p:nvPr>
        </p:nvSpPr>
        <p:spPr>
          <a:xfrm>
            <a:off x="2374428" y="1953973"/>
            <a:ext cx="6206428" cy="1102519"/>
          </a:xfrm>
        </p:spPr>
        <p:txBody>
          <a:bodyPr>
            <a:noAutofit/>
          </a:bodyPr>
          <a:lstStyle>
            <a:lvl1pPr algn="l">
              <a:defRPr sz="4800" b="1">
                <a:solidFill>
                  <a:schemeClr val="bg1"/>
                </a:solidFill>
                <a:latin typeface="Proxima Nova"/>
                <a:cs typeface="Proxima Nova"/>
              </a:defRPr>
            </a:lvl1pPr>
          </a:lstStyle>
          <a:p>
            <a:r>
              <a:rPr lang="en-US"/>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r>
              <a:rPr lang="en-US" altLang="x-none"/>
              <a:t>2/9/18</a:t>
            </a:r>
          </a:p>
        </p:txBody>
      </p:sp>
      <p:sp>
        <p:nvSpPr>
          <p:cNvPr id="5" name="Footer Placeholder 4"/>
          <p:cNvSpPr>
            <a:spLocks noGrp="1"/>
          </p:cNvSpPr>
          <p:nvPr>
            <p:ph type="ftr" sz="quarter" idx="15"/>
          </p:nvPr>
        </p:nvSpPr>
        <p:spPr/>
        <p:txBody>
          <a:bodyPr/>
          <a:lstStyle>
            <a:lvl1pPr>
              <a:defRPr/>
            </a:lvl1pPr>
          </a:lstStyle>
          <a:p>
            <a:pPr>
              <a:defRPr/>
            </a:pPr>
            <a:r>
              <a:rPr lang="en-US"/>
              <a:t>Reality-Based Leadership</a:t>
            </a:r>
          </a:p>
        </p:txBody>
      </p:sp>
      <p:sp>
        <p:nvSpPr>
          <p:cNvPr id="6" name="Slide Number Placeholder 5"/>
          <p:cNvSpPr>
            <a:spLocks noGrp="1"/>
          </p:cNvSpPr>
          <p:nvPr>
            <p:ph type="sldNum" sz="quarter" idx="16"/>
          </p:nvPr>
        </p:nvSpPr>
        <p:spPr/>
        <p:txBody>
          <a:bodyPr/>
          <a:lstStyle>
            <a:lvl1pPr>
              <a:defRPr/>
            </a:lvl1pPr>
          </a:lstStyle>
          <a:p>
            <a:fld id="{CB2E4323-3D63-9549-B2D1-5E22C101CD18}" type="slidenum">
              <a:rPr lang="en-US" altLang="x-none"/>
              <a:pPr/>
              <a:t>‹#›</a:t>
            </a:fld>
            <a:endParaRPr lang="en-US" altLang="x-none"/>
          </a:p>
        </p:txBody>
      </p:sp>
      <p:sp>
        <p:nvSpPr>
          <p:cNvPr id="10" name="Title 2"/>
          <p:cNvSpPr txBox="1">
            <a:spLocks/>
          </p:cNvSpPr>
          <p:nvPr userDrawn="1"/>
        </p:nvSpPr>
        <p:spPr bwMode="auto">
          <a:xfrm>
            <a:off x="2374900" y="1852613"/>
            <a:ext cx="62055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endParaRPr lang="en-US" altLang="x-none" b="1" i="0" dirty="0">
              <a:solidFill>
                <a:schemeClr val="bg1"/>
              </a:solidFill>
              <a:latin typeface="Avenir Black" charset="0"/>
              <a:ea typeface="Avenir Black" charset="0"/>
              <a:cs typeface="Avenir Black" charset="0"/>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6811" y="-150443"/>
            <a:ext cx="11057861" cy="8293396"/>
          </a:xfrm>
          <a:prstGeom prst="rect">
            <a:avLst/>
          </a:prstGeom>
        </p:spPr>
      </p:pic>
      <p:sp>
        <p:nvSpPr>
          <p:cNvPr id="11" name="Rectangle 10"/>
          <p:cNvSpPr/>
          <p:nvPr userDrawn="1"/>
        </p:nvSpPr>
        <p:spPr>
          <a:xfrm>
            <a:off x="1931988" y="808038"/>
            <a:ext cx="7361237" cy="3305175"/>
          </a:xfrm>
          <a:prstGeom prst="rect">
            <a:avLst/>
          </a:prstGeom>
          <a:noFill/>
          <a:ln w="28575"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Aqua - Gray Box Title">
  <p:cSld name="Aqua - Gray Box Title">
    <p:spTree>
      <p:nvGrpSpPr>
        <p:cNvPr id="1" name="Shape 395"/>
        <p:cNvGrpSpPr/>
        <p:nvPr/>
      </p:nvGrpSpPr>
      <p:grpSpPr>
        <a:xfrm>
          <a:off x="0" y="0"/>
          <a:ext cx="0" cy="0"/>
          <a:chOff x="0" y="0"/>
          <a:chExt cx="0" cy="0"/>
        </a:xfrm>
      </p:grpSpPr>
      <p:pic>
        <p:nvPicPr>
          <p:cNvPr id="396" name="Google Shape;396;p138" descr="Cy-Deck-Breaker1.png"/>
          <p:cNvPicPr preferRelativeResize="0"/>
          <p:nvPr/>
        </p:nvPicPr>
        <p:blipFill rotWithShape="1">
          <a:blip r:embed="rId2">
            <a:alphaModFix/>
          </a:blip>
          <a:srcRect b="83791"/>
          <a:stretch/>
        </p:blipFill>
        <p:spPr>
          <a:xfrm>
            <a:off x="1" y="4518216"/>
            <a:ext cx="9143999" cy="625285"/>
          </a:xfrm>
          <a:prstGeom prst="rect">
            <a:avLst/>
          </a:prstGeom>
          <a:noFill/>
          <a:ln>
            <a:noFill/>
          </a:ln>
        </p:spPr>
      </p:pic>
      <p:grpSp>
        <p:nvGrpSpPr>
          <p:cNvPr id="397" name="Google Shape;397;p138"/>
          <p:cNvGrpSpPr/>
          <p:nvPr/>
        </p:nvGrpSpPr>
        <p:grpSpPr>
          <a:xfrm>
            <a:off x="178430" y="0"/>
            <a:ext cx="8787141" cy="777816"/>
            <a:chOff x="237906" y="0"/>
            <a:chExt cx="11716188" cy="1037088"/>
          </a:xfrm>
        </p:grpSpPr>
        <p:cxnSp>
          <p:nvCxnSpPr>
            <p:cNvPr id="398" name="Google Shape;398;p138"/>
            <p:cNvCxnSpPr/>
            <p:nvPr/>
          </p:nvCxnSpPr>
          <p:spPr>
            <a:xfrm rot="10800000">
              <a:off x="244928" y="0"/>
              <a:ext cx="0" cy="1037088"/>
            </a:xfrm>
            <a:prstGeom prst="straightConnector1">
              <a:avLst/>
            </a:prstGeom>
            <a:noFill/>
            <a:ln w="19050" cap="flat" cmpd="sng">
              <a:solidFill>
                <a:srgbClr val="7D8898">
                  <a:alpha val="74509"/>
                </a:srgbClr>
              </a:solidFill>
              <a:prstDash val="solid"/>
              <a:miter lim="800000"/>
              <a:headEnd type="none" w="sm" len="sm"/>
              <a:tailEnd type="none" w="sm" len="sm"/>
            </a:ln>
          </p:spPr>
        </p:cxnSp>
        <p:cxnSp>
          <p:nvCxnSpPr>
            <p:cNvPr id="399" name="Google Shape;399;p138"/>
            <p:cNvCxnSpPr/>
            <p:nvPr/>
          </p:nvCxnSpPr>
          <p:spPr>
            <a:xfrm rot="10800000">
              <a:off x="11954094" y="0"/>
              <a:ext cx="0" cy="1037088"/>
            </a:xfrm>
            <a:prstGeom prst="straightConnector1">
              <a:avLst/>
            </a:prstGeom>
            <a:noFill/>
            <a:ln w="19050" cap="flat" cmpd="sng">
              <a:solidFill>
                <a:srgbClr val="7D8898">
                  <a:alpha val="74509"/>
                </a:srgbClr>
              </a:solidFill>
              <a:prstDash val="solid"/>
              <a:miter lim="800000"/>
              <a:headEnd type="none" w="sm" len="sm"/>
              <a:tailEnd type="none" w="sm" len="sm"/>
            </a:ln>
          </p:spPr>
        </p:cxnSp>
        <p:cxnSp>
          <p:nvCxnSpPr>
            <p:cNvPr id="400" name="Google Shape;400;p138"/>
            <p:cNvCxnSpPr/>
            <p:nvPr/>
          </p:nvCxnSpPr>
          <p:spPr>
            <a:xfrm>
              <a:off x="237906" y="1037088"/>
              <a:ext cx="11716188" cy="0"/>
            </a:xfrm>
            <a:prstGeom prst="straightConnector1">
              <a:avLst/>
            </a:prstGeom>
            <a:noFill/>
            <a:ln w="19050" cap="flat" cmpd="sng">
              <a:solidFill>
                <a:srgbClr val="7D8898">
                  <a:alpha val="74509"/>
                </a:srgbClr>
              </a:solidFill>
              <a:prstDash val="solid"/>
              <a:miter lim="800000"/>
              <a:headEnd type="none" w="sm" len="sm"/>
              <a:tailEnd type="none" w="sm" len="sm"/>
            </a:ln>
          </p:spPr>
        </p:cxnSp>
      </p:grpSp>
      <p:sp>
        <p:nvSpPr>
          <p:cNvPr id="401" name="Google Shape;401;p138"/>
          <p:cNvSpPr txBox="1">
            <a:spLocks noGrp="1"/>
          </p:cNvSpPr>
          <p:nvPr>
            <p:ph type="ftr" idx="11"/>
          </p:nvPr>
        </p:nvSpPr>
        <p:spPr>
          <a:xfrm>
            <a:off x="547967" y="4764180"/>
            <a:ext cx="116268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02" name="Google Shape;402;p138"/>
          <p:cNvSpPr txBox="1">
            <a:spLocks noGrp="1"/>
          </p:cNvSpPr>
          <p:nvPr>
            <p:ph type="sldNum" idx="12"/>
          </p:nvPr>
        </p:nvSpPr>
        <p:spPr>
          <a:xfrm>
            <a:off x="151280" y="4767262"/>
            <a:ext cx="396688" cy="273844"/>
          </a:xfrm>
          <a:prstGeom prst="rect">
            <a:avLst/>
          </a:prstGeom>
          <a:noFill/>
          <a:ln>
            <a:noFill/>
          </a:ln>
        </p:spPr>
        <p:txBody>
          <a:bodyPr spcFirstLastPara="1" wrap="square" lIns="91425" tIns="45700" rIns="91425" bIns="45700" anchor="ctr" anchorCtr="0">
            <a:noAutofit/>
          </a:bodyPr>
          <a:lstStyle>
            <a:lvl1pPr marL="0" marR="0" lvl="0" indent="0" algn="l">
              <a:spcBef>
                <a:spcPts val="0"/>
              </a:spcBef>
              <a:spcAft>
                <a:spcPts val="0"/>
              </a:spcAft>
              <a:buClr>
                <a:srgbClr val="898989"/>
              </a:buClr>
              <a:buSzPts val="1200"/>
              <a:buFont typeface="Calibri"/>
              <a:buNone/>
              <a:defRPr sz="1200">
                <a:solidFill>
                  <a:srgbClr val="898989"/>
                </a:solidFill>
                <a:latin typeface="Calibri"/>
                <a:ea typeface="Calibri"/>
                <a:cs typeface="Calibri"/>
                <a:sym typeface="Calibri"/>
              </a:defRPr>
            </a:lvl1pPr>
            <a:lvl2pPr marL="0" marR="0" lvl="1" indent="0" algn="l">
              <a:spcBef>
                <a:spcPts val="0"/>
              </a:spcBef>
              <a:spcAft>
                <a:spcPts val="0"/>
              </a:spcAft>
              <a:buClr>
                <a:srgbClr val="898989"/>
              </a:buClr>
              <a:buSzPts val="1200"/>
              <a:buFont typeface="Calibri"/>
              <a:buNone/>
              <a:defRPr sz="1200">
                <a:solidFill>
                  <a:srgbClr val="898989"/>
                </a:solidFill>
                <a:latin typeface="Calibri"/>
                <a:ea typeface="Calibri"/>
                <a:cs typeface="Calibri"/>
                <a:sym typeface="Calibri"/>
              </a:defRPr>
            </a:lvl2pPr>
            <a:lvl3pPr marL="0" marR="0" lvl="2" indent="0" algn="l">
              <a:spcBef>
                <a:spcPts val="0"/>
              </a:spcBef>
              <a:spcAft>
                <a:spcPts val="0"/>
              </a:spcAft>
              <a:buClr>
                <a:srgbClr val="898989"/>
              </a:buClr>
              <a:buSzPts val="1200"/>
              <a:buFont typeface="Calibri"/>
              <a:buNone/>
              <a:defRPr sz="1200">
                <a:solidFill>
                  <a:srgbClr val="898989"/>
                </a:solidFill>
                <a:latin typeface="Calibri"/>
                <a:ea typeface="Calibri"/>
                <a:cs typeface="Calibri"/>
                <a:sym typeface="Calibri"/>
              </a:defRPr>
            </a:lvl3pPr>
            <a:lvl4pPr marL="0" marR="0" lvl="3" indent="0" algn="l">
              <a:spcBef>
                <a:spcPts val="0"/>
              </a:spcBef>
              <a:spcAft>
                <a:spcPts val="0"/>
              </a:spcAft>
              <a:buClr>
                <a:srgbClr val="898989"/>
              </a:buClr>
              <a:buSzPts val="1200"/>
              <a:buFont typeface="Calibri"/>
              <a:buNone/>
              <a:defRPr sz="1200">
                <a:solidFill>
                  <a:srgbClr val="898989"/>
                </a:solidFill>
                <a:latin typeface="Calibri"/>
                <a:ea typeface="Calibri"/>
                <a:cs typeface="Calibri"/>
                <a:sym typeface="Calibri"/>
              </a:defRPr>
            </a:lvl4pPr>
            <a:lvl5pPr marL="0" marR="0" lvl="4" indent="0" algn="l">
              <a:spcBef>
                <a:spcPts val="0"/>
              </a:spcBef>
              <a:spcAft>
                <a:spcPts val="0"/>
              </a:spcAft>
              <a:buClr>
                <a:srgbClr val="898989"/>
              </a:buClr>
              <a:buSzPts val="1200"/>
              <a:buFont typeface="Calibri"/>
              <a:buNone/>
              <a:defRPr sz="1200">
                <a:solidFill>
                  <a:srgbClr val="898989"/>
                </a:solidFill>
                <a:latin typeface="Calibri"/>
                <a:ea typeface="Calibri"/>
                <a:cs typeface="Calibri"/>
                <a:sym typeface="Calibri"/>
              </a:defRPr>
            </a:lvl5pPr>
            <a:lvl6pPr marL="0" marR="0" lvl="5" indent="0" algn="l">
              <a:spcBef>
                <a:spcPts val="0"/>
              </a:spcBef>
              <a:spcAft>
                <a:spcPts val="0"/>
              </a:spcAft>
              <a:buClr>
                <a:srgbClr val="898989"/>
              </a:buClr>
              <a:buSzPts val="1200"/>
              <a:buFont typeface="Calibri"/>
              <a:buNone/>
              <a:defRPr sz="1200">
                <a:solidFill>
                  <a:srgbClr val="898989"/>
                </a:solidFill>
                <a:latin typeface="Calibri"/>
                <a:ea typeface="Calibri"/>
                <a:cs typeface="Calibri"/>
                <a:sym typeface="Calibri"/>
              </a:defRPr>
            </a:lvl6pPr>
            <a:lvl7pPr marL="0" marR="0" lvl="6" indent="0" algn="l">
              <a:spcBef>
                <a:spcPts val="0"/>
              </a:spcBef>
              <a:spcAft>
                <a:spcPts val="0"/>
              </a:spcAft>
              <a:buClr>
                <a:srgbClr val="898989"/>
              </a:buClr>
              <a:buSzPts val="1200"/>
              <a:buFont typeface="Calibri"/>
              <a:buNone/>
              <a:defRPr sz="1200">
                <a:solidFill>
                  <a:srgbClr val="898989"/>
                </a:solidFill>
                <a:latin typeface="Calibri"/>
                <a:ea typeface="Calibri"/>
                <a:cs typeface="Calibri"/>
                <a:sym typeface="Calibri"/>
              </a:defRPr>
            </a:lvl7pPr>
            <a:lvl8pPr marL="0" marR="0" lvl="7" indent="0" algn="l">
              <a:spcBef>
                <a:spcPts val="0"/>
              </a:spcBef>
              <a:spcAft>
                <a:spcPts val="0"/>
              </a:spcAft>
              <a:buClr>
                <a:srgbClr val="898989"/>
              </a:buClr>
              <a:buSzPts val="1200"/>
              <a:buFont typeface="Calibri"/>
              <a:buNone/>
              <a:defRPr sz="1200">
                <a:solidFill>
                  <a:srgbClr val="898989"/>
                </a:solidFill>
                <a:latin typeface="Calibri"/>
                <a:ea typeface="Calibri"/>
                <a:cs typeface="Calibri"/>
                <a:sym typeface="Calibri"/>
              </a:defRPr>
            </a:lvl8pPr>
            <a:lvl9pPr marL="0" marR="0" lvl="8" indent="0" algn="l">
              <a:spcBef>
                <a:spcPts val="0"/>
              </a:spcBef>
              <a:spcAft>
                <a:spcPts val="0"/>
              </a:spcAft>
              <a:buClr>
                <a:srgbClr val="898989"/>
              </a:buClr>
              <a:buSzPts val="1200"/>
              <a:buFont typeface="Calibri"/>
              <a:buNone/>
              <a:defRPr sz="1200">
                <a:solidFill>
                  <a:srgbClr val="898989"/>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03" name="Google Shape;403;p138"/>
          <p:cNvSpPr txBox="1">
            <a:spLocks noGrp="1"/>
          </p:cNvSpPr>
          <p:nvPr>
            <p:ph type="title"/>
          </p:nvPr>
        </p:nvSpPr>
        <p:spPr>
          <a:xfrm>
            <a:off x="199498" y="118111"/>
            <a:ext cx="8771339" cy="6563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A5A77"/>
              </a:buClr>
              <a:buSzPts val="3600"/>
              <a:buFont typeface="Avenir"/>
              <a:buNone/>
              <a:defRPr sz="2700" b="1" i="0">
                <a:solidFill>
                  <a:srgbClr val="2A5A77"/>
                </a:solidFill>
                <a:latin typeface="Avenir"/>
                <a:ea typeface="Avenir"/>
                <a:cs typeface="Avenir"/>
                <a:sym typeface="Avenir"/>
              </a:defRPr>
            </a:lvl1pPr>
            <a:lvl2pPr lvl="1" algn="l">
              <a:spcBef>
                <a:spcPts val="0"/>
              </a:spcBef>
              <a:spcAft>
                <a:spcPts val="0"/>
              </a:spcAft>
              <a:buClr>
                <a:srgbClr val="A6A6A6"/>
              </a:buClr>
              <a:buSzPts val="1400"/>
              <a:buFont typeface="Proxima Nova"/>
              <a:buNone/>
              <a:defRPr/>
            </a:lvl2pPr>
            <a:lvl3pPr lvl="2" algn="l">
              <a:spcBef>
                <a:spcPts val="0"/>
              </a:spcBef>
              <a:spcAft>
                <a:spcPts val="0"/>
              </a:spcAft>
              <a:buClr>
                <a:srgbClr val="A6A6A6"/>
              </a:buClr>
              <a:buSzPts val="1400"/>
              <a:buFont typeface="Proxima Nova"/>
              <a:buNone/>
              <a:defRPr/>
            </a:lvl3pPr>
            <a:lvl4pPr lvl="3" algn="l">
              <a:spcBef>
                <a:spcPts val="0"/>
              </a:spcBef>
              <a:spcAft>
                <a:spcPts val="0"/>
              </a:spcAft>
              <a:buClr>
                <a:srgbClr val="A6A6A6"/>
              </a:buClr>
              <a:buSzPts val="1400"/>
              <a:buFont typeface="Proxima Nova"/>
              <a:buNone/>
              <a:defRPr/>
            </a:lvl4pPr>
            <a:lvl5pPr lvl="4" algn="l">
              <a:spcBef>
                <a:spcPts val="0"/>
              </a:spcBef>
              <a:spcAft>
                <a:spcPts val="0"/>
              </a:spcAft>
              <a:buClr>
                <a:srgbClr val="A6A6A6"/>
              </a:buClr>
              <a:buSzPts val="1400"/>
              <a:buFont typeface="Proxima Nova"/>
              <a:buNone/>
              <a:defRPr/>
            </a:lvl5pPr>
            <a:lvl6pPr lvl="5" algn="l">
              <a:spcBef>
                <a:spcPts val="0"/>
              </a:spcBef>
              <a:spcAft>
                <a:spcPts val="0"/>
              </a:spcAft>
              <a:buClr>
                <a:srgbClr val="A6A6A6"/>
              </a:buClr>
              <a:buSzPts val="1400"/>
              <a:buFont typeface="Proxima Nova"/>
              <a:buNone/>
              <a:defRPr/>
            </a:lvl6pPr>
            <a:lvl7pPr lvl="6" algn="l">
              <a:spcBef>
                <a:spcPts val="0"/>
              </a:spcBef>
              <a:spcAft>
                <a:spcPts val="0"/>
              </a:spcAft>
              <a:buClr>
                <a:srgbClr val="A6A6A6"/>
              </a:buClr>
              <a:buSzPts val="1400"/>
              <a:buFont typeface="Proxima Nova"/>
              <a:buNone/>
              <a:defRPr/>
            </a:lvl7pPr>
            <a:lvl8pPr lvl="7" algn="l">
              <a:spcBef>
                <a:spcPts val="0"/>
              </a:spcBef>
              <a:spcAft>
                <a:spcPts val="0"/>
              </a:spcAft>
              <a:buClr>
                <a:srgbClr val="A6A6A6"/>
              </a:buClr>
              <a:buSzPts val="1400"/>
              <a:buFont typeface="Proxima Nova"/>
              <a:buNone/>
              <a:defRPr/>
            </a:lvl8pPr>
            <a:lvl9pPr lvl="8" algn="l">
              <a:spcBef>
                <a:spcPts val="0"/>
              </a:spcBef>
              <a:spcAft>
                <a:spcPts val="0"/>
              </a:spcAft>
              <a:buClr>
                <a:srgbClr val="A6A6A6"/>
              </a:buClr>
              <a:buSzPts val="1400"/>
              <a:buFont typeface="Proxima Nova"/>
              <a:buNone/>
              <a:defRPr/>
            </a:lvl9pPr>
          </a:lstStyle>
          <a:p>
            <a:endParaRPr/>
          </a:p>
        </p:txBody>
      </p:sp>
    </p:spTree>
    <p:extLst>
      <p:ext uri="{BB962C8B-B14F-4D97-AF65-F5344CB8AC3E}">
        <p14:creationId xmlns:p14="http://schemas.microsoft.com/office/powerpoint/2010/main" val="295914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Title-2">
  <p:cSld name="Section-Title-2">
    <p:spTree>
      <p:nvGrpSpPr>
        <p:cNvPr id="1" name="Shape 404"/>
        <p:cNvGrpSpPr/>
        <p:nvPr/>
      </p:nvGrpSpPr>
      <p:grpSpPr>
        <a:xfrm>
          <a:off x="0" y="0"/>
          <a:ext cx="0" cy="0"/>
          <a:chOff x="0" y="0"/>
          <a:chExt cx="0" cy="0"/>
        </a:xfrm>
      </p:grpSpPr>
      <p:pic>
        <p:nvPicPr>
          <p:cNvPr id="405" name="Google Shape;405;p139"/>
          <p:cNvPicPr preferRelativeResize="0"/>
          <p:nvPr/>
        </p:nvPicPr>
        <p:blipFill rotWithShape="1">
          <a:blip r:embed="rId2">
            <a:alphaModFix/>
          </a:blip>
          <a:srcRect l="16884" b="37664"/>
          <a:stretch/>
        </p:blipFill>
        <p:spPr>
          <a:xfrm>
            <a:off x="0" y="0"/>
            <a:ext cx="9144000" cy="5143500"/>
          </a:xfrm>
          <a:prstGeom prst="rect">
            <a:avLst/>
          </a:prstGeom>
          <a:noFill/>
          <a:ln>
            <a:noFill/>
          </a:ln>
        </p:spPr>
      </p:pic>
      <p:sp>
        <p:nvSpPr>
          <p:cNvPr id="406" name="Google Shape;406;p139"/>
          <p:cNvSpPr txBox="1">
            <a:spLocks noGrp="1"/>
          </p:cNvSpPr>
          <p:nvPr>
            <p:ph type="title"/>
          </p:nvPr>
        </p:nvSpPr>
        <p:spPr>
          <a:xfrm>
            <a:off x="288351" y="941530"/>
            <a:ext cx="5969571" cy="2227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venir"/>
              <a:buNone/>
              <a:defRPr b="1" i="0">
                <a:solidFill>
                  <a:schemeClr val="lt1"/>
                </a:solidFill>
                <a:latin typeface="Avenir"/>
                <a:ea typeface="Avenir"/>
                <a:cs typeface="Avenir"/>
                <a:sym typeface="Avenir"/>
              </a:defRPr>
            </a:lvl1pPr>
            <a:lvl2pPr lvl="1" algn="l">
              <a:spcBef>
                <a:spcPts val="0"/>
              </a:spcBef>
              <a:spcAft>
                <a:spcPts val="0"/>
              </a:spcAft>
              <a:buClr>
                <a:srgbClr val="A6A6A6"/>
              </a:buClr>
              <a:buSzPts val="1400"/>
              <a:buFont typeface="Proxima Nova"/>
              <a:buNone/>
              <a:defRPr/>
            </a:lvl2pPr>
            <a:lvl3pPr lvl="2" algn="l">
              <a:spcBef>
                <a:spcPts val="0"/>
              </a:spcBef>
              <a:spcAft>
                <a:spcPts val="0"/>
              </a:spcAft>
              <a:buClr>
                <a:srgbClr val="A6A6A6"/>
              </a:buClr>
              <a:buSzPts val="1400"/>
              <a:buFont typeface="Proxima Nova"/>
              <a:buNone/>
              <a:defRPr/>
            </a:lvl3pPr>
            <a:lvl4pPr lvl="3" algn="l">
              <a:spcBef>
                <a:spcPts val="0"/>
              </a:spcBef>
              <a:spcAft>
                <a:spcPts val="0"/>
              </a:spcAft>
              <a:buClr>
                <a:srgbClr val="A6A6A6"/>
              </a:buClr>
              <a:buSzPts val="1400"/>
              <a:buFont typeface="Proxima Nova"/>
              <a:buNone/>
              <a:defRPr/>
            </a:lvl4pPr>
            <a:lvl5pPr lvl="4" algn="l">
              <a:spcBef>
                <a:spcPts val="0"/>
              </a:spcBef>
              <a:spcAft>
                <a:spcPts val="0"/>
              </a:spcAft>
              <a:buClr>
                <a:srgbClr val="A6A6A6"/>
              </a:buClr>
              <a:buSzPts val="1400"/>
              <a:buFont typeface="Proxima Nova"/>
              <a:buNone/>
              <a:defRPr/>
            </a:lvl5pPr>
            <a:lvl6pPr lvl="5" algn="l">
              <a:spcBef>
                <a:spcPts val="0"/>
              </a:spcBef>
              <a:spcAft>
                <a:spcPts val="0"/>
              </a:spcAft>
              <a:buClr>
                <a:srgbClr val="A6A6A6"/>
              </a:buClr>
              <a:buSzPts val="1400"/>
              <a:buFont typeface="Proxima Nova"/>
              <a:buNone/>
              <a:defRPr/>
            </a:lvl6pPr>
            <a:lvl7pPr lvl="6" algn="l">
              <a:spcBef>
                <a:spcPts val="0"/>
              </a:spcBef>
              <a:spcAft>
                <a:spcPts val="0"/>
              </a:spcAft>
              <a:buClr>
                <a:srgbClr val="A6A6A6"/>
              </a:buClr>
              <a:buSzPts val="1400"/>
              <a:buFont typeface="Proxima Nova"/>
              <a:buNone/>
              <a:defRPr/>
            </a:lvl7pPr>
            <a:lvl8pPr lvl="7" algn="l">
              <a:spcBef>
                <a:spcPts val="0"/>
              </a:spcBef>
              <a:spcAft>
                <a:spcPts val="0"/>
              </a:spcAft>
              <a:buClr>
                <a:srgbClr val="A6A6A6"/>
              </a:buClr>
              <a:buSzPts val="1400"/>
              <a:buFont typeface="Proxima Nova"/>
              <a:buNone/>
              <a:defRPr/>
            </a:lvl8pPr>
            <a:lvl9pPr lvl="8" algn="l">
              <a:spcBef>
                <a:spcPts val="0"/>
              </a:spcBef>
              <a:spcAft>
                <a:spcPts val="0"/>
              </a:spcAft>
              <a:buClr>
                <a:srgbClr val="A6A6A6"/>
              </a:buClr>
              <a:buSzPts val="1400"/>
              <a:buFont typeface="Proxima Nova"/>
              <a:buNone/>
              <a:defRPr/>
            </a:lvl9pPr>
          </a:lstStyle>
          <a:p>
            <a:endParaRPr/>
          </a:p>
        </p:txBody>
      </p:sp>
      <p:grpSp>
        <p:nvGrpSpPr>
          <p:cNvPr id="407" name="Google Shape;407;p139"/>
          <p:cNvGrpSpPr/>
          <p:nvPr/>
        </p:nvGrpSpPr>
        <p:grpSpPr>
          <a:xfrm>
            <a:off x="0" y="633845"/>
            <a:ext cx="6546273" cy="2774373"/>
            <a:chOff x="0" y="845127"/>
            <a:chExt cx="8728364" cy="3699164"/>
          </a:xfrm>
        </p:grpSpPr>
        <p:cxnSp>
          <p:nvCxnSpPr>
            <p:cNvPr id="408" name="Google Shape;408;p139"/>
            <p:cNvCxnSpPr/>
            <p:nvPr/>
          </p:nvCxnSpPr>
          <p:spPr>
            <a:xfrm>
              <a:off x="0" y="845127"/>
              <a:ext cx="8728364" cy="0"/>
            </a:xfrm>
            <a:prstGeom prst="straightConnector1">
              <a:avLst/>
            </a:prstGeom>
            <a:noFill/>
            <a:ln w="38100" cap="flat" cmpd="sng">
              <a:solidFill>
                <a:srgbClr val="FFFFFF"/>
              </a:solidFill>
              <a:prstDash val="solid"/>
              <a:miter lim="800000"/>
              <a:headEnd type="none" w="sm" len="sm"/>
              <a:tailEnd type="none" w="sm" len="sm"/>
            </a:ln>
          </p:spPr>
        </p:cxnSp>
        <p:cxnSp>
          <p:nvCxnSpPr>
            <p:cNvPr id="409" name="Google Shape;409;p139"/>
            <p:cNvCxnSpPr/>
            <p:nvPr/>
          </p:nvCxnSpPr>
          <p:spPr>
            <a:xfrm>
              <a:off x="0" y="4530436"/>
              <a:ext cx="8728364" cy="0"/>
            </a:xfrm>
            <a:prstGeom prst="straightConnector1">
              <a:avLst/>
            </a:prstGeom>
            <a:noFill/>
            <a:ln w="38100" cap="flat" cmpd="sng">
              <a:solidFill>
                <a:srgbClr val="FFFFFF"/>
              </a:solidFill>
              <a:prstDash val="solid"/>
              <a:miter lim="800000"/>
              <a:headEnd type="none" w="sm" len="sm"/>
              <a:tailEnd type="none" w="sm" len="sm"/>
            </a:ln>
          </p:spPr>
        </p:cxnSp>
        <p:cxnSp>
          <p:nvCxnSpPr>
            <p:cNvPr id="410" name="Google Shape;410;p139"/>
            <p:cNvCxnSpPr/>
            <p:nvPr/>
          </p:nvCxnSpPr>
          <p:spPr>
            <a:xfrm>
              <a:off x="8728364" y="845127"/>
              <a:ext cx="0" cy="3699164"/>
            </a:xfrm>
            <a:prstGeom prst="straightConnector1">
              <a:avLst/>
            </a:prstGeom>
            <a:noFill/>
            <a:ln w="38100" cap="flat" cmpd="sng">
              <a:solidFill>
                <a:srgbClr val="FFFFFF"/>
              </a:solidFill>
              <a:prstDash val="solid"/>
              <a:miter lim="800000"/>
              <a:headEnd type="none" w="sm" len="sm"/>
              <a:tailEnd type="none" w="sm" len="sm"/>
            </a:ln>
          </p:spPr>
        </p:cxnSp>
      </p:grpSp>
      <p:sp>
        <p:nvSpPr>
          <p:cNvPr id="411" name="Google Shape;411;p139"/>
          <p:cNvSpPr txBox="1">
            <a:spLocks noGrp="1"/>
          </p:cNvSpPr>
          <p:nvPr>
            <p:ph type="sldNum" idx="12"/>
          </p:nvPr>
        </p:nvSpPr>
        <p:spPr>
          <a:xfrm>
            <a:off x="152256" y="4748213"/>
            <a:ext cx="348431" cy="273844"/>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1pPr>
            <a:lvl2pPr marL="0" marR="0" lvl="1"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2pPr>
            <a:lvl3pPr marL="0" marR="0" lvl="2"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3pPr>
            <a:lvl4pPr marL="0" marR="0" lvl="3"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4pPr>
            <a:lvl5pPr marL="0" marR="0" lvl="4"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5pPr>
            <a:lvl6pPr marL="0" marR="0" lvl="5"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6pPr>
            <a:lvl7pPr marL="0" marR="0" lvl="6"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7pPr>
            <a:lvl8pPr marL="0" marR="0" lvl="7"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8pPr>
            <a:lvl9pPr marL="0" marR="0" lvl="8"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t>‹#›</a:t>
            </a:fld>
            <a:endParaRPr/>
          </a:p>
        </p:txBody>
      </p:sp>
      <p:sp>
        <p:nvSpPr>
          <p:cNvPr id="412" name="Google Shape;412;p139"/>
          <p:cNvSpPr txBox="1">
            <a:spLocks noGrp="1"/>
          </p:cNvSpPr>
          <p:nvPr>
            <p:ph type="ftr" idx="11"/>
          </p:nvPr>
        </p:nvSpPr>
        <p:spPr>
          <a:xfrm>
            <a:off x="503584" y="4748213"/>
            <a:ext cx="991307"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400"/>
              <a:buFont typeface="Arial"/>
              <a:buNone/>
              <a:defRPr b="1">
                <a:solidFill>
                  <a:schemeClr val="lt1"/>
                </a:solidFill>
                <a:latin typeface="Arial"/>
                <a:ea typeface="Arial"/>
                <a:cs typeface="Arial"/>
                <a:sym typeface="Aria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23100932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Half-Half-Line">
  <p:cSld name="Half-Half-Line">
    <p:spTree>
      <p:nvGrpSpPr>
        <p:cNvPr id="1" name="Shape 413"/>
        <p:cNvGrpSpPr/>
        <p:nvPr/>
      </p:nvGrpSpPr>
      <p:grpSpPr>
        <a:xfrm>
          <a:off x="0" y="0"/>
          <a:ext cx="0" cy="0"/>
          <a:chOff x="0" y="0"/>
          <a:chExt cx="0" cy="0"/>
        </a:xfrm>
      </p:grpSpPr>
      <p:sp>
        <p:nvSpPr>
          <p:cNvPr id="414" name="Google Shape;414;p140"/>
          <p:cNvSpPr txBox="1">
            <a:spLocks noGrp="1"/>
          </p:cNvSpPr>
          <p:nvPr>
            <p:ph type="title"/>
          </p:nvPr>
        </p:nvSpPr>
        <p:spPr>
          <a:xfrm>
            <a:off x="326470" y="325981"/>
            <a:ext cx="4076327" cy="656372"/>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2A5A77"/>
              </a:buClr>
              <a:buSzPts val="3600"/>
              <a:buFont typeface="Avenir"/>
              <a:buNone/>
              <a:defRPr sz="2700" b="1" i="0">
                <a:solidFill>
                  <a:srgbClr val="2A5A77"/>
                </a:solidFill>
                <a:latin typeface="Avenir"/>
                <a:ea typeface="Avenir"/>
                <a:cs typeface="Avenir"/>
                <a:sym typeface="Avenir"/>
              </a:defRPr>
            </a:lvl1pPr>
            <a:lvl2pPr lvl="1" algn="l">
              <a:spcBef>
                <a:spcPts val="0"/>
              </a:spcBef>
              <a:spcAft>
                <a:spcPts val="0"/>
              </a:spcAft>
              <a:buClr>
                <a:srgbClr val="A6A6A6"/>
              </a:buClr>
              <a:buSzPts val="1400"/>
              <a:buFont typeface="Proxima Nova"/>
              <a:buNone/>
              <a:defRPr/>
            </a:lvl2pPr>
            <a:lvl3pPr lvl="2" algn="l">
              <a:spcBef>
                <a:spcPts val="0"/>
              </a:spcBef>
              <a:spcAft>
                <a:spcPts val="0"/>
              </a:spcAft>
              <a:buClr>
                <a:srgbClr val="A6A6A6"/>
              </a:buClr>
              <a:buSzPts val="1400"/>
              <a:buFont typeface="Proxima Nova"/>
              <a:buNone/>
              <a:defRPr/>
            </a:lvl3pPr>
            <a:lvl4pPr lvl="3" algn="l">
              <a:spcBef>
                <a:spcPts val="0"/>
              </a:spcBef>
              <a:spcAft>
                <a:spcPts val="0"/>
              </a:spcAft>
              <a:buClr>
                <a:srgbClr val="A6A6A6"/>
              </a:buClr>
              <a:buSzPts val="1400"/>
              <a:buFont typeface="Proxima Nova"/>
              <a:buNone/>
              <a:defRPr/>
            </a:lvl4pPr>
            <a:lvl5pPr lvl="4" algn="l">
              <a:spcBef>
                <a:spcPts val="0"/>
              </a:spcBef>
              <a:spcAft>
                <a:spcPts val="0"/>
              </a:spcAft>
              <a:buClr>
                <a:srgbClr val="A6A6A6"/>
              </a:buClr>
              <a:buSzPts val="1400"/>
              <a:buFont typeface="Proxima Nova"/>
              <a:buNone/>
              <a:defRPr/>
            </a:lvl5pPr>
            <a:lvl6pPr lvl="5" algn="l">
              <a:spcBef>
                <a:spcPts val="0"/>
              </a:spcBef>
              <a:spcAft>
                <a:spcPts val="0"/>
              </a:spcAft>
              <a:buClr>
                <a:srgbClr val="A6A6A6"/>
              </a:buClr>
              <a:buSzPts val="1400"/>
              <a:buFont typeface="Proxima Nova"/>
              <a:buNone/>
              <a:defRPr/>
            </a:lvl6pPr>
            <a:lvl7pPr lvl="6" algn="l">
              <a:spcBef>
                <a:spcPts val="0"/>
              </a:spcBef>
              <a:spcAft>
                <a:spcPts val="0"/>
              </a:spcAft>
              <a:buClr>
                <a:srgbClr val="A6A6A6"/>
              </a:buClr>
              <a:buSzPts val="1400"/>
              <a:buFont typeface="Proxima Nova"/>
              <a:buNone/>
              <a:defRPr/>
            </a:lvl7pPr>
            <a:lvl8pPr lvl="7" algn="l">
              <a:spcBef>
                <a:spcPts val="0"/>
              </a:spcBef>
              <a:spcAft>
                <a:spcPts val="0"/>
              </a:spcAft>
              <a:buClr>
                <a:srgbClr val="A6A6A6"/>
              </a:buClr>
              <a:buSzPts val="1400"/>
              <a:buFont typeface="Proxima Nova"/>
              <a:buNone/>
              <a:defRPr/>
            </a:lvl8pPr>
            <a:lvl9pPr lvl="8" algn="l">
              <a:spcBef>
                <a:spcPts val="0"/>
              </a:spcBef>
              <a:spcAft>
                <a:spcPts val="0"/>
              </a:spcAft>
              <a:buClr>
                <a:srgbClr val="A6A6A6"/>
              </a:buClr>
              <a:buSzPts val="1400"/>
              <a:buFont typeface="Proxima Nova"/>
              <a:buNone/>
              <a:defRPr/>
            </a:lvl9pPr>
          </a:lstStyle>
          <a:p>
            <a:endParaRPr/>
          </a:p>
        </p:txBody>
      </p:sp>
      <p:pic>
        <p:nvPicPr>
          <p:cNvPr id="415" name="Google Shape;415;p140" descr="Title-Blank1.jpg"/>
          <p:cNvPicPr preferRelativeResize="0"/>
          <p:nvPr/>
        </p:nvPicPr>
        <p:blipFill rotWithShape="1">
          <a:blip r:embed="rId2">
            <a:alphaModFix/>
          </a:blip>
          <a:srcRect b="80031"/>
          <a:stretch/>
        </p:blipFill>
        <p:spPr>
          <a:xfrm>
            <a:off x="0" y="4518216"/>
            <a:ext cx="9144000" cy="625285"/>
          </a:xfrm>
          <a:prstGeom prst="rect">
            <a:avLst/>
          </a:prstGeom>
          <a:noFill/>
          <a:ln>
            <a:noFill/>
          </a:ln>
        </p:spPr>
      </p:pic>
      <p:cxnSp>
        <p:nvCxnSpPr>
          <p:cNvPr id="416" name="Google Shape;416;p140"/>
          <p:cNvCxnSpPr/>
          <p:nvPr/>
        </p:nvCxnSpPr>
        <p:spPr>
          <a:xfrm>
            <a:off x="326470" y="1005223"/>
            <a:ext cx="4076327" cy="0"/>
          </a:xfrm>
          <a:prstGeom prst="straightConnector1">
            <a:avLst/>
          </a:prstGeom>
          <a:noFill/>
          <a:ln w="28575" cap="flat" cmpd="sng">
            <a:solidFill>
              <a:srgbClr val="7D8898"/>
            </a:solidFill>
            <a:prstDash val="solid"/>
            <a:miter lim="800000"/>
            <a:headEnd type="none" w="sm" len="sm"/>
            <a:tailEnd type="none" w="sm" len="sm"/>
          </a:ln>
        </p:spPr>
      </p:cxnSp>
      <p:sp>
        <p:nvSpPr>
          <p:cNvPr id="417" name="Google Shape;417;p140"/>
          <p:cNvSpPr txBox="1">
            <a:spLocks noGrp="1"/>
          </p:cNvSpPr>
          <p:nvPr>
            <p:ph type="sldNum" idx="12"/>
          </p:nvPr>
        </p:nvSpPr>
        <p:spPr>
          <a:xfrm>
            <a:off x="152256" y="4748213"/>
            <a:ext cx="348431" cy="273844"/>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1pPr>
            <a:lvl2pPr marL="0" marR="0" lvl="1"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2pPr>
            <a:lvl3pPr marL="0" marR="0" lvl="2"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3pPr>
            <a:lvl4pPr marL="0" marR="0" lvl="3"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4pPr>
            <a:lvl5pPr marL="0" marR="0" lvl="4"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5pPr>
            <a:lvl6pPr marL="0" marR="0" lvl="5"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6pPr>
            <a:lvl7pPr marL="0" marR="0" lvl="6"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7pPr>
            <a:lvl8pPr marL="0" marR="0" lvl="7"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8pPr>
            <a:lvl9pPr marL="0" marR="0" lvl="8"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t>‹#›</a:t>
            </a:fld>
            <a:endParaRPr/>
          </a:p>
        </p:txBody>
      </p:sp>
      <p:sp>
        <p:nvSpPr>
          <p:cNvPr id="418" name="Google Shape;418;p140"/>
          <p:cNvSpPr txBox="1">
            <a:spLocks noGrp="1"/>
          </p:cNvSpPr>
          <p:nvPr>
            <p:ph type="ftr" idx="11"/>
          </p:nvPr>
        </p:nvSpPr>
        <p:spPr>
          <a:xfrm>
            <a:off x="503584" y="4748213"/>
            <a:ext cx="1045246"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400"/>
              <a:buFont typeface="Avenir"/>
              <a:buNone/>
              <a:defRPr b="1" i="0">
                <a:solidFill>
                  <a:schemeClr val="lt1"/>
                </a:solidFill>
                <a:latin typeface="Avenir"/>
                <a:ea typeface="Avenir"/>
                <a:cs typeface="Avenir"/>
                <a:sym typeface="Avenir"/>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26401739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Title-5">
  <p:cSld name="Section-Title-5">
    <p:spTree>
      <p:nvGrpSpPr>
        <p:cNvPr id="1" name="Shape 419"/>
        <p:cNvGrpSpPr/>
        <p:nvPr/>
      </p:nvGrpSpPr>
      <p:grpSpPr>
        <a:xfrm>
          <a:off x="0" y="0"/>
          <a:ext cx="0" cy="0"/>
          <a:chOff x="0" y="0"/>
          <a:chExt cx="0" cy="0"/>
        </a:xfrm>
      </p:grpSpPr>
      <p:pic>
        <p:nvPicPr>
          <p:cNvPr id="420" name="Google Shape;420;p141"/>
          <p:cNvPicPr preferRelativeResize="0"/>
          <p:nvPr/>
        </p:nvPicPr>
        <p:blipFill rotWithShape="1">
          <a:blip r:embed="rId2">
            <a:alphaModFix/>
          </a:blip>
          <a:srcRect t="8983" r="6593" b="20960"/>
          <a:stretch/>
        </p:blipFill>
        <p:spPr>
          <a:xfrm>
            <a:off x="0" y="0"/>
            <a:ext cx="9144000" cy="5143500"/>
          </a:xfrm>
          <a:prstGeom prst="rect">
            <a:avLst/>
          </a:prstGeom>
          <a:noFill/>
          <a:ln>
            <a:noFill/>
          </a:ln>
        </p:spPr>
      </p:pic>
      <p:sp>
        <p:nvSpPr>
          <p:cNvPr id="421" name="Google Shape;421;p141"/>
          <p:cNvSpPr txBox="1">
            <a:spLocks noGrp="1"/>
          </p:cNvSpPr>
          <p:nvPr>
            <p:ph type="ftr" idx="11"/>
          </p:nvPr>
        </p:nvSpPr>
        <p:spPr>
          <a:xfrm>
            <a:off x="547968" y="4764180"/>
            <a:ext cx="103939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venir"/>
              <a:buNone/>
              <a:defRPr b="1" i="0">
                <a:latin typeface="Avenir"/>
                <a:ea typeface="Avenir"/>
                <a:cs typeface="Avenir"/>
                <a:sym typeface="Avenir"/>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2" name="Google Shape;422;p141"/>
          <p:cNvSpPr txBox="1">
            <a:spLocks noGrp="1"/>
          </p:cNvSpPr>
          <p:nvPr>
            <p:ph type="sldNum" idx="12"/>
          </p:nvPr>
        </p:nvSpPr>
        <p:spPr>
          <a:xfrm>
            <a:off x="151280" y="4767262"/>
            <a:ext cx="396688" cy="273844"/>
          </a:xfrm>
          <a:prstGeom prst="rect">
            <a:avLst/>
          </a:prstGeom>
          <a:noFill/>
          <a:ln>
            <a:noFill/>
          </a:ln>
        </p:spPr>
        <p:txBody>
          <a:bodyPr spcFirstLastPara="1" wrap="square" lIns="91425" tIns="45700" rIns="91425" bIns="45700" anchor="ctr" anchorCtr="0">
            <a:noAutofit/>
          </a:bodyPr>
          <a:lstStyle>
            <a:lvl1pPr marL="0" marR="0" lvl="0"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1pPr>
            <a:lvl2pPr marL="0" marR="0" lvl="1"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2pPr>
            <a:lvl3pPr marL="0" marR="0" lvl="2"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3pPr>
            <a:lvl4pPr marL="0" marR="0" lvl="3"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4pPr>
            <a:lvl5pPr marL="0" marR="0" lvl="4"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5pPr>
            <a:lvl6pPr marL="0" marR="0" lvl="5"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6pPr>
            <a:lvl7pPr marL="0" marR="0" lvl="6"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7pPr>
            <a:lvl8pPr marL="0" marR="0" lvl="7"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8pPr>
            <a:lvl9pPr marL="0" marR="0" lvl="8"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US"/>
              <a:t>‹#›</a:t>
            </a:fld>
            <a:endParaRPr/>
          </a:p>
        </p:txBody>
      </p:sp>
      <p:sp>
        <p:nvSpPr>
          <p:cNvPr id="423" name="Google Shape;423;p141"/>
          <p:cNvSpPr txBox="1">
            <a:spLocks noGrp="1"/>
          </p:cNvSpPr>
          <p:nvPr>
            <p:ph type="title"/>
          </p:nvPr>
        </p:nvSpPr>
        <p:spPr>
          <a:xfrm>
            <a:off x="288351" y="929907"/>
            <a:ext cx="5969571" cy="2227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venir"/>
              <a:buNone/>
              <a:defRPr b="1" i="0">
                <a:solidFill>
                  <a:schemeClr val="lt1"/>
                </a:solidFill>
                <a:latin typeface="Avenir"/>
                <a:ea typeface="Avenir"/>
                <a:cs typeface="Avenir"/>
                <a:sym typeface="Avenir"/>
              </a:defRPr>
            </a:lvl1pPr>
            <a:lvl2pPr lvl="1" algn="l">
              <a:spcBef>
                <a:spcPts val="0"/>
              </a:spcBef>
              <a:spcAft>
                <a:spcPts val="0"/>
              </a:spcAft>
              <a:buClr>
                <a:srgbClr val="A6A6A6"/>
              </a:buClr>
              <a:buSzPts val="1400"/>
              <a:buFont typeface="Proxima Nova"/>
              <a:buNone/>
              <a:defRPr/>
            </a:lvl2pPr>
            <a:lvl3pPr lvl="2" algn="l">
              <a:spcBef>
                <a:spcPts val="0"/>
              </a:spcBef>
              <a:spcAft>
                <a:spcPts val="0"/>
              </a:spcAft>
              <a:buClr>
                <a:srgbClr val="A6A6A6"/>
              </a:buClr>
              <a:buSzPts val="1400"/>
              <a:buFont typeface="Proxima Nova"/>
              <a:buNone/>
              <a:defRPr/>
            </a:lvl3pPr>
            <a:lvl4pPr lvl="3" algn="l">
              <a:spcBef>
                <a:spcPts val="0"/>
              </a:spcBef>
              <a:spcAft>
                <a:spcPts val="0"/>
              </a:spcAft>
              <a:buClr>
                <a:srgbClr val="A6A6A6"/>
              </a:buClr>
              <a:buSzPts val="1400"/>
              <a:buFont typeface="Proxima Nova"/>
              <a:buNone/>
              <a:defRPr/>
            </a:lvl4pPr>
            <a:lvl5pPr lvl="4" algn="l">
              <a:spcBef>
                <a:spcPts val="0"/>
              </a:spcBef>
              <a:spcAft>
                <a:spcPts val="0"/>
              </a:spcAft>
              <a:buClr>
                <a:srgbClr val="A6A6A6"/>
              </a:buClr>
              <a:buSzPts val="1400"/>
              <a:buFont typeface="Proxima Nova"/>
              <a:buNone/>
              <a:defRPr/>
            </a:lvl5pPr>
            <a:lvl6pPr lvl="5" algn="l">
              <a:spcBef>
                <a:spcPts val="0"/>
              </a:spcBef>
              <a:spcAft>
                <a:spcPts val="0"/>
              </a:spcAft>
              <a:buClr>
                <a:srgbClr val="A6A6A6"/>
              </a:buClr>
              <a:buSzPts val="1400"/>
              <a:buFont typeface="Proxima Nova"/>
              <a:buNone/>
              <a:defRPr/>
            </a:lvl6pPr>
            <a:lvl7pPr lvl="6" algn="l">
              <a:spcBef>
                <a:spcPts val="0"/>
              </a:spcBef>
              <a:spcAft>
                <a:spcPts val="0"/>
              </a:spcAft>
              <a:buClr>
                <a:srgbClr val="A6A6A6"/>
              </a:buClr>
              <a:buSzPts val="1400"/>
              <a:buFont typeface="Proxima Nova"/>
              <a:buNone/>
              <a:defRPr/>
            </a:lvl7pPr>
            <a:lvl8pPr lvl="7" algn="l">
              <a:spcBef>
                <a:spcPts val="0"/>
              </a:spcBef>
              <a:spcAft>
                <a:spcPts val="0"/>
              </a:spcAft>
              <a:buClr>
                <a:srgbClr val="A6A6A6"/>
              </a:buClr>
              <a:buSzPts val="1400"/>
              <a:buFont typeface="Proxima Nova"/>
              <a:buNone/>
              <a:defRPr/>
            </a:lvl8pPr>
            <a:lvl9pPr lvl="8" algn="l">
              <a:spcBef>
                <a:spcPts val="0"/>
              </a:spcBef>
              <a:spcAft>
                <a:spcPts val="0"/>
              </a:spcAft>
              <a:buClr>
                <a:srgbClr val="A6A6A6"/>
              </a:buClr>
              <a:buSzPts val="1400"/>
              <a:buFont typeface="Proxima Nova"/>
              <a:buNone/>
              <a:defRPr/>
            </a:lvl9pPr>
          </a:lstStyle>
          <a:p>
            <a:endParaRPr/>
          </a:p>
        </p:txBody>
      </p:sp>
      <p:grpSp>
        <p:nvGrpSpPr>
          <p:cNvPr id="424" name="Google Shape;424;p141"/>
          <p:cNvGrpSpPr/>
          <p:nvPr/>
        </p:nvGrpSpPr>
        <p:grpSpPr>
          <a:xfrm>
            <a:off x="0" y="633845"/>
            <a:ext cx="6546273" cy="2774373"/>
            <a:chOff x="0" y="845127"/>
            <a:chExt cx="8728364" cy="3699164"/>
          </a:xfrm>
        </p:grpSpPr>
        <p:cxnSp>
          <p:nvCxnSpPr>
            <p:cNvPr id="425" name="Google Shape;425;p141"/>
            <p:cNvCxnSpPr/>
            <p:nvPr/>
          </p:nvCxnSpPr>
          <p:spPr>
            <a:xfrm>
              <a:off x="0" y="845127"/>
              <a:ext cx="8728364" cy="0"/>
            </a:xfrm>
            <a:prstGeom prst="straightConnector1">
              <a:avLst/>
            </a:prstGeom>
            <a:noFill/>
            <a:ln w="38100" cap="flat" cmpd="sng">
              <a:solidFill>
                <a:srgbClr val="FFFFFF"/>
              </a:solidFill>
              <a:prstDash val="solid"/>
              <a:miter lim="800000"/>
              <a:headEnd type="none" w="sm" len="sm"/>
              <a:tailEnd type="none" w="sm" len="sm"/>
            </a:ln>
          </p:spPr>
        </p:cxnSp>
        <p:cxnSp>
          <p:nvCxnSpPr>
            <p:cNvPr id="426" name="Google Shape;426;p141"/>
            <p:cNvCxnSpPr/>
            <p:nvPr/>
          </p:nvCxnSpPr>
          <p:spPr>
            <a:xfrm>
              <a:off x="0" y="4530436"/>
              <a:ext cx="8728364" cy="0"/>
            </a:xfrm>
            <a:prstGeom prst="straightConnector1">
              <a:avLst/>
            </a:prstGeom>
            <a:noFill/>
            <a:ln w="38100" cap="flat" cmpd="sng">
              <a:solidFill>
                <a:srgbClr val="FFFFFF"/>
              </a:solidFill>
              <a:prstDash val="solid"/>
              <a:miter lim="800000"/>
              <a:headEnd type="none" w="sm" len="sm"/>
              <a:tailEnd type="none" w="sm" len="sm"/>
            </a:ln>
          </p:spPr>
        </p:cxnSp>
        <p:cxnSp>
          <p:nvCxnSpPr>
            <p:cNvPr id="427" name="Google Shape;427;p141"/>
            <p:cNvCxnSpPr/>
            <p:nvPr/>
          </p:nvCxnSpPr>
          <p:spPr>
            <a:xfrm>
              <a:off x="8728364" y="845127"/>
              <a:ext cx="0" cy="3699164"/>
            </a:xfrm>
            <a:prstGeom prst="straightConnector1">
              <a:avLst/>
            </a:prstGeom>
            <a:noFill/>
            <a:ln w="38100" cap="flat" cmpd="sng">
              <a:solidFill>
                <a:srgbClr val="FFFFFF"/>
              </a:solidFill>
              <a:prstDash val="solid"/>
              <a:miter lim="800000"/>
              <a:headEnd type="none" w="sm" len="sm"/>
              <a:tailEnd type="none" w="sm" len="sm"/>
            </a:ln>
          </p:spPr>
        </p:cxnSp>
      </p:grpSp>
    </p:spTree>
    <p:extLst>
      <p:ext uri="{BB962C8B-B14F-4D97-AF65-F5344CB8AC3E}">
        <p14:creationId xmlns:p14="http://schemas.microsoft.com/office/powerpoint/2010/main" val="42047663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Title-3">
  <p:cSld name="Section-Title-3">
    <p:spTree>
      <p:nvGrpSpPr>
        <p:cNvPr id="1" name="Shape 428"/>
        <p:cNvGrpSpPr/>
        <p:nvPr/>
      </p:nvGrpSpPr>
      <p:grpSpPr>
        <a:xfrm>
          <a:off x="0" y="0"/>
          <a:ext cx="0" cy="0"/>
          <a:chOff x="0" y="0"/>
          <a:chExt cx="0" cy="0"/>
        </a:xfrm>
      </p:grpSpPr>
      <p:pic>
        <p:nvPicPr>
          <p:cNvPr id="429" name="Google Shape;429;p142"/>
          <p:cNvPicPr preferRelativeResize="0"/>
          <p:nvPr/>
        </p:nvPicPr>
        <p:blipFill rotWithShape="1">
          <a:blip r:embed="rId2">
            <a:alphaModFix/>
          </a:blip>
          <a:srcRect t="14762" b="10238"/>
          <a:stretch/>
        </p:blipFill>
        <p:spPr>
          <a:xfrm>
            <a:off x="0" y="0"/>
            <a:ext cx="9144000" cy="5143501"/>
          </a:xfrm>
          <a:prstGeom prst="rect">
            <a:avLst/>
          </a:prstGeom>
          <a:noFill/>
          <a:ln>
            <a:noFill/>
          </a:ln>
        </p:spPr>
      </p:pic>
      <p:sp>
        <p:nvSpPr>
          <p:cNvPr id="430" name="Google Shape;430;p142"/>
          <p:cNvSpPr txBox="1">
            <a:spLocks noGrp="1"/>
          </p:cNvSpPr>
          <p:nvPr>
            <p:ph type="ftr" idx="11"/>
          </p:nvPr>
        </p:nvSpPr>
        <p:spPr>
          <a:xfrm>
            <a:off x="547967" y="4764180"/>
            <a:ext cx="1054802"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venir"/>
              <a:buNone/>
              <a:defRPr b="1" i="0">
                <a:latin typeface="Avenir"/>
                <a:ea typeface="Avenir"/>
                <a:cs typeface="Avenir"/>
                <a:sym typeface="Avenir"/>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1" name="Google Shape;431;p142"/>
          <p:cNvSpPr txBox="1">
            <a:spLocks noGrp="1"/>
          </p:cNvSpPr>
          <p:nvPr>
            <p:ph type="sldNum" idx="12"/>
          </p:nvPr>
        </p:nvSpPr>
        <p:spPr>
          <a:xfrm>
            <a:off x="151280" y="4767262"/>
            <a:ext cx="396688" cy="273844"/>
          </a:xfrm>
          <a:prstGeom prst="rect">
            <a:avLst/>
          </a:prstGeom>
          <a:noFill/>
          <a:ln>
            <a:noFill/>
          </a:ln>
        </p:spPr>
        <p:txBody>
          <a:bodyPr spcFirstLastPara="1" wrap="square" lIns="91425" tIns="45700" rIns="91425" bIns="45700" anchor="ctr" anchorCtr="0">
            <a:noAutofit/>
          </a:bodyPr>
          <a:lstStyle>
            <a:lvl1pPr marL="0" marR="0" lvl="0"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1pPr>
            <a:lvl2pPr marL="0" marR="0" lvl="1"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2pPr>
            <a:lvl3pPr marL="0" marR="0" lvl="2"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3pPr>
            <a:lvl4pPr marL="0" marR="0" lvl="3"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4pPr>
            <a:lvl5pPr marL="0" marR="0" lvl="4"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5pPr>
            <a:lvl6pPr marL="0" marR="0" lvl="5"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6pPr>
            <a:lvl7pPr marL="0" marR="0" lvl="6"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7pPr>
            <a:lvl8pPr marL="0" marR="0" lvl="7"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8pPr>
            <a:lvl9pPr marL="0" marR="0" lvl="8"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US"/>
              <a:t>‹#›</a:t>
            </a:fld>
            <a:endParaRPr/>
          </a:p>
        </p:txBody>
      </p:sp>
      <p:grpSp>
        <p:nvGrpSpPr>
          <p:cNvPr id="432" name="Google Shape;432;p142"/>
          <p:cNvGrpSpPr/>
          <p:nvPr/>
        </p:nvGrpSpPr>
        <p:grpSpPr>
          <a:xfrm>
            <a:off x="0" y="633845"/>
            <a:ext cx="6546273" cy="2774373"/>
            <a:chOff x="0" y="845127"/>
            <a:chExt cx="8728364" cy="3699164"/>
          </a:xfrm>
        </p:grpSpPr>
        <p:cxnSp>
          <p:nvCxnSpPr>
            <p:cNvPr id="433" name="Google Shape;433;p142"/>
            <p:cNvCxnSpPr/>
            <p:nvPr/>
          </p:nvCxnSpPr>
          <p:spPr>
            <a:xfrm>
              <a:off x="0" y="845127"/>
              <a:ext cx="8728364" cy="0"/>
            </a:xfrm>
            <a:prstGeom prst="straightConnector1">
              <a:avLst/>
            </a:prstGeom>
            <a:noFill/>
            <a:ln w="38100" cap="flat" cmpd="sng">
              <a:solidFill>
                <a:srgbClr val="FFFFFF"/>
              </a:solidFill>
              <a:prstDash val="solid"/>
              <a:miter lim="800000"/>
              <a:headEnd type="none" w="sm" len="sm"/>
              <a:tailEnd type="none" w="sm" len="sm"/>
            </a:ln>
          </p:spPr>
        </p:cxnSp>
        <p:cxnSp>
          <p:nvCxnSpPr>
            <p:cNvPr id="434" name="Google Shape;434;p142"/>
            <p:cNvCxnSpPr/>
            <p:nvPr/>
          </p:nvCxnSpPr>
          <p:spPr>
            <a:xfrm>
              <a:off x="0" y="4530436"/>
              <a:ext cx="8728364" cy="0"/>
            </a:xfrm>
            <a:prstGeom prst="straightConnector1">
              <a:avLst/>
            </a:prstGeom>
            <a:noFill/>
            <a:ln w="38100" cap="flat" cmpd="sng">
              <a:solidFill>
                <a:srgbClr val="FFFFFF"/>
              </a:solidFill>
              <a:prstDash val="solid"/>
              <a:miter lim="800000"/>
              <a:headEnd type="none" w="sm" len="sm"/>
              <a:tailEnd type="none" w="sm" len="sm"/>
            </a:ln>
          </p:spPr>
        </p:cxnSp>
        <p:cxnSp>
          <p:nvCxnSpPr>
            <p:cNvPr id="435" name="Google Shape;435;p142"/>
            <p:cNvCxnSpPr/>
            <p:nvPr/>
          </p:nvCxnSpPr>
          <p:spPr>
            <a:xfrm>
              <a:off x="8728364" y="845127"/>
              <a:ext cx="0" cy="3699164"/>
            </a:xfrm>
            <a:prstGeom prst="straightConnector1">
              <a:avLst/>
            </a:prstGeom>
            <a:noFill/>
            <a:ln w="38100" cap="flat" cmpd="sng">
              <a:solidFill>
                <a:srgbClr val="FFFFFF"/>
              </a:solidFill>
              <a:prstDash val="solid"/>
              <a:miter lim="800000"/>
              <a:headEnd type="none" w="sm" len="sm"/>
              <a:tailEnd type="none" w="sm" len="sm"/>
            </a:ln>
          </p:spPr>
        </p:cxnSp>
      </p:grpSp>
      <p:sp>
        <p:nvSpPr>
          <p:cNvPr id="436" name="Google Shape;436;p142"/>
          <p:cNvSpPr txBox="1">
            <a:spLocks noGrp="1"/>
          </p:cNvSpPr>
          <p:nvPr>
            <p:ph type="title"/>
          </p:nvPr>
        </p:nvSpPr>
        <p:spPr>
          <a:xfrm>
            <a:off x="288351" y="936904"/>
            <a:ext cx="5969571" cy="2227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venir"/>
              <a:buNone/>
              <a:defRPr b="1" i="0">
                <a:solidFill>
                  <a:schemeClr val="lt1"/>
                </a:solidFill>
                <a:latin typeface="Avenir"/>
                <a:ea typeface="Avenir"/>
                <a:cs typeface="Avenir"/>
                <a:sym typeface="Avenir"/>
              </a:defRPr>
            </a:lvl1pPr>
            <a:lvl2pPr lvl="1" algn="l">
              <a:spcBef>
                <a:spcPts val="0"/>
              </a:spcBef>
              <a:spcAft>
                <a:spcPts val="0"/>
              </a:spcAft>
              <a:buClr>
                <a:srgbClr val="A6A6A6"/>
              </a:buClr>
              <a:buSzPts val="1400"/>
              <a:buFont typeface="Proxima Nova"/>
              <a:buNone/>
              <a:defRPr/>
            </a:lvl2pPr>
            <a:lvl3pPr lvl="2" algn="l">
              <a:spcBef>
                <a:spcPts val="0"/>
              </a:spcBef>
              <a:spcAft>
                <a:spcPts val="0"/>
              </a:spcAft>
              <a:buClr>
                <a:srgbClr val="A6A6A6"/>
              </a:buClr>
              <a:buSzPts val="1400"/>
              <a:buFont typeface="Proxima Nova"/>
              <a:buNone/>
              <a:defRPr/>
            </a:lvl3pPr>
            <a:lvl4pPr lvl="3" algn="l">
              <a:spcBef>
                <a:spcPts val="0"/>
              </a:spcBef>
              <a:spcAft>
                <a:spcPts val="0"/>
              </a:spcAft>
              <a:buClr>
                <a:srgbClr val="A6A6A6"/>
              </a:buClr>
              <a:buSzPts val="1400"/>
              <a:buFont typeface="Proxima Nova"/>
              <a:buNone/>
              <a:defRPr/>
            </a:lvl4pPr>
            <a:lvl5pPr lvl="4" algn="l">
              <a:spcBef>
                <a:spcPts val="0"/>
              </a:spcBef>
              <a:spcAft>
                <a:spcPts val="0"/>
              </a:spcAft>
              <a:buClr>
                <a:srgbClr val="A6A6A6"/>
              </a:buClr>
              <a:buSzPts val="1400"/>
              <a:buFont typeface="Proxima Nova"/>
              <a:buNone/>
              <a:defRPr/>
            </a:lvl5pPr>
            <a:lvl6pPr lvl="5" algn="l">
              <a:spcBef>
                <a:spcPts val="0"/>
              </a:spcBef>
              <a:spcAft>
                <a:spcPts val="0"/>
              </a:spcAft>
              <a:buClr>
                <a:srgbClr val="A6A6A6"/>
              </a:buClr>
              <a:buSzPts val="1400"/>
              <a:buFont typeface="Proxima Nova"/>
              <a:buNone/>
              <a:defRPr/>
            </a:lvl6pPr>
            <a:lvl7pPr lvl="6" algn="l">
              <a:spcBef>
                <a:spcPts val="0"/>
              </a:spcBef>
              <a:spcAft>
                <a:spcPts val="0"/>
              </a:spcAft>
              <a:buClr>
                <a:srgbClr val="A6A6A6"/>
              </a:buClr>
              <a:buSzPts val="1400"/>
              <a:buFont typeface="Proxima Nova"/>
              <a:buNone/>
              <a:defRPr/>
            </a:lvl7pPr>
            <a:lvl8pPr lvl="7" algn="l">
              <a:spcBef>
                <a:spcPts val="0"/>
              </a:spcBef>
              <a:spcAft>
                <a:spcPts val="0"/>
              </a:spcAft>
              <a:buClr>
                <a:srgbClr val="A6A6A6"/>
              </a:buClr>
              <a:buSzPts val="1400"/>
              <a:buFont typeface="Proxima Nova"/>
              <a:buNone/>
              <a:defRPr/>
            </a:lvl8pPr>
            <a:lvl9pPr lvl="8" algn="l">
              <a:spcBef>
                <a:spcPts val="0"/>
              </a:spcBef>
              <a:spcAft>
                <a:spcPts val="0"/>
              </a:spcAft>
              <a:buClr>
                <a:srgbClr val="A6A6A6"/>
              </a:buClr>
              <a:buSzPts val="1400"/>
              <a:buFont typeface="Proxima Nova"/>
              <a:buNone/>
              <a:defRPr/>
            </a:lvl9pPr>
          </a:lstStyle>
          <a:p>
            <a:endParaRPr/>
          </a:p>
        </p:txBody>
      </p:sp>
    </p:spTree>
    <p:extLst>
      <p:ext uri="{BB962C8B-B14F-4D97-AF65-F5344CB8AC3E}">
        <p14:creationId xmlns:p14="http://schemas.microsoft.com/office/powerpoint/2010/main" val="10305732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ountain-Color-Block">
  <p:cSld name="Mountain-Color-Block">
    <p:spTree>
      <p:nvGrpSpPr>
        <p:cNvPr id="1" name="Shape 437"/>
        <p:cNvGrpSpPr/>
        <p:nvPr/>
      </p:nvGrpSpPr>
      <p:grpSpPr>
        <a:xfrm>
          <a:off x="0" y="0"/>
          <a:ext cx="0" cy="0"/>
          <a:chOff x="0" y="0"/>
          <a:chExt cx="0" cy="0"/>
        </a:xfrm>
      </p:grpSpPr>
      <p:pic>
        <p:nvPicPr>
          <p:cNvPr id="438" name="Google Shape;438;p143" descr="A body of water with mountains in the background&#10;&#10;Description automatically generated with medium confidence"/>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39" name="Google Shape;439;p143"/>
          <p:cNvSpPr txBox="1">
            <a:spLocks noGrp="1"/>
          </p:cNvSpPr>
          <p:nvPr>
            <p:ph type="sldNum" idx="12"/>
          </p:nvPr>
        </p:nvSpPr>
        <p:spPr>
          <a:xfrm>
            <a:off x="152256" y="4748213"/>
            <a:ext cx="348431" cy="273844"/>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1pPr>
            <a:lvl2pPr marL="0" marR="0" lvl="1"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2pPr>
            <a:lvl3pPr marL="0" marR="0" lvl="2"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3pPr>
            <a:lvl4pPr marL="0" marR="0" lvl="3"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4pPr>
            <a:lvl5pPr marL="0" marR="0" lvl="4"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5pPr>
            <a:lvl6pPr marL="0" marR="0" lvl="5"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6pPr>
            <a:lvl7pPr marL="0" marR="0" lvl="6"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7pPr>
            <a:lvl8pPr marL="0" marR="0" lvl="7"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8pPr>
            <a:lvl9pPr marL="0" marR="0" lvl="8" indent="0" algn="ctr">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t>‹#›</a:t>
            </a:fld>
            <a:endParaRPr/>
          </a:p>
        </p:txBody>
      </p:sp>
      <p:sp>
        <p:nvSpPr>
          <p:cNvPr id="440" name="Google Shape;440;p143"/>
          <p:cNvSpPr txBox="1">
            <a:spLocks noGrp="1"/>
          </p:cNvSpPr>
          <p:nvPr>
            <p:ph type="ftr" idx="11"/>
          </p:nvPr>
        </p:nvSpPr>
        <p:spPr>
          <a:xfrm>
            <a:off x="503584" y="4748213"/>
            <a:ext cx="103754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1400"/>
              <a:buFont typeface="Arial"/>
              <a:buNone/>
              <a:defRPr b="1">
                <a:solidFill>
                  <a:schemeClr val="lt1"/>
                </a:solidFill>
                <a:latin typeface="Arial"/>
                <a:ea typeface="Arial"/>
                <a:cs typeface="Arial"/>
                <a:sym typeface="Aria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Tree>
    <p:extLst>
      <p:ext uri="{BB962C8B-B14F-4D97-AF65-F5344CB8AC3E}">
        <p14:creationId xmlns:p14="http://schemas.microsoft.com/office/powerpoint/2010/main" val="6705463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Quote-Blue-2">
  <p:cSld name="Quote-Blue-2">
    <p:spTree>
      <p:nvGrpSpPr>
        <p:cNvPr id="1" name="Shape 441"/>
        <p:cNvGrpSpPr/>
        <p:nvPr/>
      </p:nvGrpSpPr>
      <p:grpSpPr>
        <a:xfrm>
          <a:off x="0" y="0"/>
          <a:ext cx="0" cy="0"/>
          <a:chOff x="0" y="0"/>
          <a:chExt cx="0" cy="0"/>
        </a:xfrm>
      </p:grpSpPr>
      <p:pic>
        <p:nvPicPr>
          <p:cNvPr id="442" name="Google Shape;442;p144" descr="A picture containing nature, sky, outdoor, dune&#10;&#10;Description automatically generated"/>
          <p:cNvPicPr preferRelativeResize="0"/>
          <p:nvPr/>
        </p:nvPicPr>
        <p:blipFill rotWithShape="1">
          <a:blip r:embed="rId2">
            <a:alphaModFix/>
          </a:blip>
          <a:srcRect l="2409" t="21614" r="-83" b="16824"/>
          <a:stretch/>
        </p:blipFill>
        <p:spPr>
          <a:xfrm>
            <a:off x="1" y="0"/>
            <a:ext cx="9735227" cy="5143500"/>
          </a:xfrm>
          <a:prstGeom prst="rect">
            <a:avLst/>
          </a:prstGeom>
          <a:noFill/>
          <a:ln>
            <a:noFill/>
          </a:ln>
        </p:spPr>
      </p:pic>
      <p:sp>
        <p:nvSpPr>
          <p:cNvPr id="443" name="Google Shape;443;p144"/>
          <p:cNvSpPr txBox="1">
            <a:spLocks noGrp="1"/>
          </p:cNvSpPr>
          <p:nvPr>
            <p:ph type="ftr" idx="11"/>
          </p:nvPr>
        </p:nvSpPr>
        <p:spPr>
          <a:xfrm>
            <a:off x="547968" y="4764180"/>
            <a:ext cx="102397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venir"/>
              <a:buNone/>
              <a:defRPr b="1" i="0">
                <a:latin typeface="Avenir"/>
                <a:ea typeface="Avenir"/>
                <a:cs typeface="Avenir"/>
                <a:sym typeface="Avenir"/>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44" name="Google Shape;444;p144"/>
          <p:cNvSpPr txBox="1">
            <a:spLocks noGrp="1"/>
          </p:cNvSpPr>
          <p:nvPr>
            <p:ph type="sldNum" idx="12"/>
          </p:nvPr>
        </p:nvSpPr>
        <p:spPr>
          <a:xfrm>
            <a:off x="151280" y="4767262"/>
            <a:ext cx="396688" cy="273844"/>
          </a:xfrm>
          <a:prstGeom prst="rect">
            <a:avLst/>
          </a:prstGeom>
          <a:noFill/>
          <a:ln>
            <a:noFill/>
          </a:ln>
        </p:spPr>
        <p:txBody>
          <a:bodyPr spcFirstLastPara="1" wrap="square" lIns="91425" tIns="45700" rIns="91425" bIns="45700" anchor="ctr" anchorCtr="0">
            <a:noAutofit/>
          </a:bodyPr>
          <a:lstStyle>
            <a:lvl1pPr marL="0" marR="0" lvl="0"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1pPr>
            <a:lvl2pPr marL="0" marR="0" lvl="1"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2pPr>
            <a:lvl3pPr marL="0" marR="0" lvl="2"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3pPr>
            <a:lvl4pPr marL="0" marR="0" lvl="3"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4pPr>
            <a:lvl5pPr marL="0" marR="0" lvl="4"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5pPr>
            <a:lvl6pPr marL="0" marR="0" lvl="5"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6pPr>
            <a:lvl7pPr marL="0" marR="0" lvl="6"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7pPr>
            <a:lvl8pPr marL="0" marR="0" lvl="7"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8pPr>
            <a:lvl9pPr marL="0" marR="0" lvl="8" indent="0" algn="l">
              <a:spcBef>
                <a:spcPts val="0"/>
              </a:spcBef>
              <a:spcAft>
                <a:spcPts val="0"/>
              </a:spcAft>
              <a:buClr>
                <a:schemeClr val="lt1"/>
              </a:buClr>
              <a:buSzPts val="1050"/>
              <a:buFont typeface="Avenir"/>
              <a:buNone/>
              <a:defRPr sz="1050" b="1" i="0">
                <a:solidFill>
                  <a:schemeClr val="lt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US"/>
              <a:t>‹#›</a:t>
            </a:fld>
            <a:endParaRPr/>
          </a:p>
        </p:txBody>
      </p:sp>
      <p:sp>
        <p:nvSpPr>
          <p:cNvPr id="445" name="Google Shape;445;p144"/>
          <p:cNvSpPr/>
          <p:nvPr/>
        </p:nvSpPr>
        <p:spPr>
          <a:xfrm>
            <a:off x="0" y="633845"/>
            <a:ext cx="5837664" cy="2979150"/>
          </a:xfrm>
          <a:prstGeom prst="rect">
            <a:avLst/>
          </a:prstGeom>
          <a:solidFill>
            <a:srgbClr val="2A5A77">
              <a:alpha val="59215"/>
            </a:srgbClr>
          </a:solidFill>
          <a:ln>
            <a:noFill/>
          </a:ln>
        </p:spPr>
        <p:txBody>
          <a:bodyPr spcFirstLastPara="1" wrap="square" lIns="68550" tIns="34275" rIns="68550" bIns="34275" anchor="ctr" anchorCtr="0">
            <a:noAutofit/>
          </a:bodyPr>
          <a:lstStyle/>
          <a:p>
            <a:pPr marL="0" marR="0" lvl="0" indent="0" algn="ctr" rtl="0">
              <a:spcBef>
                <a:spcPts val="0"/>
              </a:spcBef>
              <a:spcAft>
                <a:spcPts val="0"/>
              </a:spcAft>
              <a:buClr>
                <a:schemeClr val="dk1"/>
              </a:buClr>
              <a:buSzPts val="1350"/>
              <a:buFont typeface="Calibri"/>
              <a:buNone/>
            </a:pPr>
            <a:endParaRPr sz="1350">
              <a:solidFill>
                <a:schemeClr val="lt1"/>
              </a:solidFill>
              <a:latin typeface="Calibri"/>
              <a:ea typeface="Calibri"/>
              <a:cs typeface="Calibri"/>
              <a:sym typeface="Calibri"/>
            </a:endParaRPr>
          </a:p>
        </p:txBody>
      </p:sp>
      <p:pic>
        <p:nvPicPr>
          <p:cNvPr id="446" name="Google Shape;446;p144" descr="A picture containing text, clipart&#10;&#10;Description automatically generated"/>
          <p:cNvPicPr preferRelativeResize="0"/>
          <p:nvPr/>
        </p:nvPicPr>
        <p:blipFill rotWithShape="1">
          <a:blip r:embed="rId3">
            <a:alphaModFix amt="70000"/>
          </a:blip>
          <a:srcRect/>
          <a:stretch/>
        </p:blipFill>
        <p:spPr>
          <a:xfrm rot="-1164306">
            <a:off x="4877183" y="2820566"/>
            <a:ext cx="1126438" cy="1035105"/>
          </a:xfrm>
          <a:prstGeom prst="rect">
            <a:avLst/>
          </a:prstGeom>
          <a:noFill/>
          <a:ln>
            <a:noFill/>
          </a:ln>
        </p:spPr>
      </p:pic>
      <p:sp>
        <p:nvSpPr>
          <p:cNvPr id="447" name="Google Shape;447;p144"/>
          <p:cNvSpPr txBox="1">
            <a:spLocks noGrp="1"/>
          </p:cNvSpPr>
          <p:nvPr>
            <p:ph type="title"/>
          </p:nvPr>
        </p:nvSpPr>
        <p:spPr>
          <a:xfrm>
            <a:off x="284356" y="853069"/>
            <a:ext cx="5268951" cy="24705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venir"/>
              <a:buNone/>
              <a:defRPr b="0" i="0">
                <a:solidFill>
                  <a:schemeClr val="lt1"/>
                </a:solidFill>
                <a:latin typeface="Avenir"/>
                <a:ea typeface="Avenir"/>
                <a:cs typeface="Avenir"/>
                <a:sym typeface="Avenir"/>
              </a:defRPr>
            </a:lvl1pPr>
            <a:lvl2pPr lvl="1" algn="l">
              <a:spcBef>
                <a:spcPts val="0"/>
              </a:spcBef>
              <a:spcAft>
                <a:spcPts val="0"/>
              </a:spcAft>
              <a:buClr>
                <a:srgbClr val="A6A6A6"/>
              </a:buClr>
              <a:buSzPts val="1400"/>
              <a:buFont typeface="Proxima Nova"/>
              <a:buNone/>
              <a:defRPr/>
            </a:lvl2pPr>
            <a:lvl3pPr lvl="2" algn="l">
              <a:spcBef>
                <a:spcPts val="0"/>
              </a:spcBef>
              <a:spcAft>
                <a:spcPts val="0"/>
              </a:spcAft>
              <a:buClr>
                <a:srgbClr val="A6A6A6"/>
              </a:buClr>
              <a:buSzPts val="1400"/>
              <a:buFont typeface="Proxima Nova"/>
              <a:buNone/>
              <a:defRPr/>
            </a:lvl3pPr>
            <a:lvl4pPr lvl="3" algn="l">
              <a:spcBef>
                <a:spcPts val="0"/>
              </a:spcBef>
              <a:spcAft>
                <a:spcPts val="0"/>
              </a:spcAft>
              <a:buClr>
                <a:srgbClr val="A6A6A6"/>
              </a:buClr>
              <a:buSzPts val="1400"/>
              <a:buFont typeface="Proxima Nova"/>
              <a:buNone/>
              <a:defRPr/>
            </a:lvl4pPr>
            <a:lvl5pPr lvl="4" algn="l">
              <a:spcBef>
                <a:spcPts val="0"/>
              </a:spcBef>
              <a:spcAft>
                <a:spcPts val="0"/>
              </a:spcAft>
              <a:buClr>
                <a:srgbClr val="A6A6A6"/>
              </a:buClr>
              <a:buSzPts val="1400"/>
              <a:buFont typeface="Proxima Nova"/>
              <a:buNone/>
              <a:defRPr/>
            </a:lvl5pPr>
            <a:lvl6pPr lvl="5" algn="l">
              <a:spcBef>
                <a:spcPts val="0"/>
              </a:spcBef>
              <a:spcAft>
                <a:spcPts val="0"/>
              </a:spcAft>
              <a:buClr>
                <a:srgbClr val="A6A6A6"/>
              </a:buClr>
              <a:buSzPts val="1400"/>
              <a:buFont typeface="Proxima Nova"/>
              <a:buNone/>
              <a:defRPr/>
            </a:lvl6pPr>
            <a:lvl7pPr lvl="6" algn="l">
              <a:spcBef>
                <a:spcPts val="0"/>
              </a:spcBef>
              <a:spcAft>
                <a:spcPts val="0"/>
              </a:spcAft>
              <a:buClr>
                <a:srgbClr val="A6A6A6"/>
              </a:buClr>
              <a:buSzPts val="1400"/>
              <a:buFont typeface="Proxima Nova"/>
              <a:buNone/>
              <a:defRPr/>
            </a:lvl7pPr>
            <a:lvl8pPr lvl="7" algn="l">
              <a:spcBef>
                <a:spcPts val="0"/>
              </a:spcBef>
              <a:spcAft>
                <a:spcPts val="0"/>
              </a:spcAft>
              <a:buClr>
                <a:srgbClr val="A6A6A6"/>
              </a:buClr>
              <a:buSzPts val="1400"/>
              <a:buFont typeface="Proxima Nova"/>
              <a:buNone/>
              <a:defRPr/>
            </a:lvl8pPr>
            <a:lvl9pPr lvl="8" algn="l">
              <a:spcBef>
                <a:spcPts val="0"/>
              </a:spcBef>
              <a:spcAft>
                <a:spcPts val="0"/>
              </a:spcAft>
              <a:buClr>
                <a:srgbClr val="A6A6A6"/>
              </a:buClr>
              <a:buSzPts val="1400"/>
              <a:buFont typeface="Proxima Nova"/>
              <a:buNone/>
              <a:defRPr/>
            </a:lvl9pPr>
          </a:lstStyle>
          <a:p>
            <a:endParaRPr/>
          </a:p>
        </p:txBody>
      </p:sp>
    </p:spTree>
    <p:extLst>
      <p:ext uri="{BB962C8B-B14F-4D97-AF65-F5344CB8AC3E}">
        <p14:creationId xmlns:p14="http://schemas.microsoft.com/office/powerpoint/2010/main" val="12330849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theme" Target="../theme/theme2.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20" Type="http://schemas.openxmlformats.org/officeDocument/2006/relationships/slideLayout" Target="../slideLayouts/slideLayout68.xml"/><Relationship Id="rId41" Type="http://schemas.openxmlformats.org/officeDocument/2006/relationships/slideLayout" Target="../slideLayouts/slideLayout89.xml"/><Relationship Id="rId1" Type="http://schemas.openxmlformats.org/officeDocument/2006/relationships/slideLayout" Target="../slideLayouts/slideLayout49.xml"/><Relationship Id="rId6"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713" y="171450"/>
            <a:ext cx="6775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r>
              <a:rPr lang="en-US" altLang="x-none"/>
              <a:t>2/9/18</a:t>
            </a: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Reality-Based Leadership</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29C2ED3-AD7B-9147-B618-9F5372802A77}" type="slidenum">
              <a:rPr lang="en-US" altLang="x-none"/>
              <a:pPr/>
              <a:t>‹#›</a:t>
            </a:fld>
            <a:endParaRPr lang="en-US" altLang="x-none"/>
          </a:p>
        </p:txBody>
      </p:sp>
      <p:sp>
        <p:nvSpPr>
          <p:cNvPr id="11" name="Rectangle 10"/>
          <p:cNvSpPr/>
          <p:nvPr userDrawn="1"/>
        </p:nvSpPr>
        <p:spPr>
          <a:xfrm>
            <a:off x="292100" y="-82550"/>
            <a:ext cx="8521700" cy="735013"/>
          </a:xfrm>
          <a:prstGeom prst="rect">
            <a:avLst/>
          </a:prstGeom>
          <a:noFill/>
          <a:ln w="19050" cmpd="sng">
            <a:solidFill>
              <a:srgbClr val="D9D9D9"/>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792" r:id="rId7"/>
    <p:sldLayoutId id="2147483832" r:id="rId8"/>
    <p:sldLayoutId id="2147483833" r:id="rId9"/>
    <p:sldLayoutId id="2147483828" r:id="rId10"/>
    <p:sldLayoutId id="2147483812" r:id="rId11"/>
    <p:sldLayoutId id="2147483830" r:id="rId12"/>
    <p:sldLayoutId id="2147483831" r:id="rId13"/>
    <p:sldLayoutId id="2147483829" r:id="rId14"/>
    <p:sldLayoutId id="2147483834" r:id="rId15"/>
    <p:sldLayoutId id="2147483813" r:id="rId16"/>
    <p:sldLayoutId id="2147483800" r:id="rId17"/>
    <p:sldLayoutId id="2147483801" r:id="rId18"/>
    <p:sldLayoutId id="2147483823" r:id="rId19"/>
    <p:sldLayoutId id="2147483824" r:id="rId20"/>
    <p:sldLayoutId id="2147483835" r:id="rId21"/>
    <p:sldLayoutId id="2147483836" r:id="rId22"/>
    <p:sldLayoutId id="2147483837" r:id="rId23"/>
    <p:sldLayoutId id="2147483838" r:id="rId24"/>
    <p:sldLayoutId id="2147483839" r:id="rId25"/>
    <p:sldLayoutId id="2147483840" r:id="rId26"/>
    <p:sldLayoutId id="2147483802" r:id="rId27"/>
    <p:sldLayoutId id="2147483803" r:id="rId28"/>
    <p:sldLayoutId id="2147483804" r:id="rId29"/>
    <p:sldLayoutId id="2147483805" r:id="rId30"/>
    <p:sldLayoutId id="2147483807" r:id="rId31"/>
    <p:sldLayoutId id="2147483808" r:id="rId32"/>
    <p:sldLayoutId id="2147483809" r:id="rId33"/>
    <p:sldLayoutId id="2147483825" r:id="rId34"/>
    <p:sldLayoutId id="2147483826" r:id="rId35"/>
    <p:sldLayoutId id="2147483811" r:id="rId36"/>
    <p:sldLayoutId id="2147483793" r:id="rId37"/>
    <p:sldLayoutId id="2147483827" r:id="rId38"/>
    <p:sldLayoutId id="2147483815" r:id="rId39"/>
    <p:sldLayoutId id="2147483816" r:id="rId40"/>
    <p:sldLayoutId id="2147483817" r:id="rId41"/>
    <p:sldLayoutId id="2147483818" r:id="rId42"/>
    <p:sldLayoutId id="2147483819" r:id="rId43"/>
    <p:sldLayoutId id="2147483821" r:id="rId44"/>
    <p:sldLayoutId id="2147483822" r:id="rId45"/>
    <p:sldLayoutId id="2147483841" r:id="rId46"/>
    <p:sldLayoutId id="2147483842" r:id="rId47"/>
    <p:sldLayoutId id="2147483843" r:id="rId48"/>
  </p:sldLayoutIdLst>
  <p:hf sldNum="0" hdr="0" ftr="0" dt="0"/>
  <p:txStyles>
    <p:titleStyle>
      <a:lvl1pPr algn="l" defTabSz="457200" rtl="0" eaLnBrk="1" fontAlgn="base" hangingPunct="1">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1" fontAlgn="base" hangingPunct="1">
        <a:spcBef>
          <a:spcPct val="0"/>
        </a:spcBef>
        <a:spcAft>
          <a:spcPct val="0"/>
        </a:spcAft>
        <a:defRPr sz="2400" b="1">
          <a:solidFill>
            <a:srgbClr val="A6A6A6"/>
          </a:solidFill>
          <a:latin typeface="Proxima Nova" charset="0"/>
          <a:ea typeface="ＭＳ Ｐゴシック" charset="0"/>
        </a:defRPr>
      </a:lvl2pPr>
      <a:lvl3pPr algn="l" defTabSz="457200" rtl="0" eaLnBrk="1" fontAlgn="base" hangingPunct="1">
        <a:spcBef>
          <a:spcPct val="0"/>
        </a:spcBef>
        <a:spcAft>
          <a:spcPct val="0"/>
        </a:spcAft>
        <a:defRPr sz="2400" b="1">
          <a:solidFill>
            <a:srgbClr val="A6A6A6"/>
          </a:solidFill>
          <a:latin typeface="Proxima Nova" charset="0"/>
          <a:ea typeface="ＭＳ Ｐゴシック" charset="0"/>
        </a:defRPr>
      </a:lvl3pPr>
      <a:lvl4pPr algn="l" defTabSz="457200" rtl="0" eaLnBrk="1" fontAlgn="base" hangingPunct="1">
        <a:spcBef>
          <a:spcPct val="0"/>
        </a:spcBef>
        <a:spcAft>
          <a:spcPct val="0"/>
        </a:spcAft>
        <a:defRPr sz="2400" b="1">
          <a:solidFill>
            <a:srgbClr val="A6A6A6"/>
          </a:solidFill>
          <a:latin typeface="Proxima Nova" charset="0"/>
          <a:ea typeface="ＭＳ Ｐゴシック" charset="0"/>
        </a:defRPr>
      </a:lvl4pPr>
      <a:lvl5pPr algn="l" defTabSz="457200" rtl="0" eaLnBrk="1" fontAlgn="base" hangingPunct="1">
        <a:spcBef>
          <a:spcPct val="0"/>
        </a:spcBef>
        <a:spcAft>
          <a:spcPct val="0"/>
        </a:spcAft>
        <a:defRPr sz="2400" b="1">
          <a:solidFill>
            <a:srgbClr val="A6A6A6"/>
          </a:solidFill>
          <a:latin typeface="Proxima Nova" charset="0"/>
          <a:ea typeface="ＭＳ Ｐゴシック" charset="0"/>
        </a:defRPr>
      </a:lvl5pPr>
      <a:lvl6pPr marL="457200" algn="l" defTabSz="457200" rtl="0" eaLnBrk="1" fontAlgn="base" hangingPunct="1">
        <a:spcBef>
          <a:spcPct val="0"/>
        </a:spcBef>
        <a:spcAft>
          <a:spcPct val="0"/>
        </a:spcAft>
        <a:defRPr sz="2400" b="1">
          <a:solidFill>
            <a:srgbClr val="A6A6A6"/>
          </a:solidFill>
          <a:latin typeface="Proxima Nova" charset="0"/>
          <a:ea typeface="ＭＳ Ｐゴシック" charset="0"/>
        </a:defRPr>
      </a:lvl6pPr>
      <a:lvl7pPr marL="914400" algn="l" defTabSz="457200" rtl="0" eaLnBrk="1" fontAlgn="base" hangingPunct="1">
        <a:spcBef>
          <a:spcPct val="0"/>
        </a:spcBef>
        <a:spcAft>
          <a:spcPct val="0"/>
        </a:spcAft>
        <a:defRPr sz="2400" b="1">
          <a:solidFill>
            <a:srgbClr val="A6A6A6"/>
          </a:solidFill>
          <a:latin typeface="Proxima Nova" charset="0"/>
          <a:ea typeface="ＭＳ Ｐゴシック" charset="0"/>
        </a:defRPr>
      </a:lvl7pPr>
      <a:lvl8pPr marL="1371600" algn="l" defTabSz="457200" rtl="0" eaLnBrk="1" fontAlgn="base" hangingPunct="1">
        <a:spcBef>
          <a:spcPct val="0"/>
        </a:spcBef>
        <a:spcAft>
          <a:spcPct val="0"/>
        </a:spcAft>
        <a:defRPr sz="2400" b="1">
          <a:solidFill>
            <a:srgbClr val="A6A6A6"/>
          </a:solidFill>
          <a:latin typeface="Proxima Nova" charset="0"/>
          <a:ea typeface="ＭＳ Ｐゴシック" charset="0"/>
        </a:defRPr>
      </a:lvl8pPr>
      <a:lvl9pPr marL="1828800" algn="l" defTabSz="457200" rtl="0" eaLnBrk="1" fontAlgn="base" hangingPunct="1">
        <a:spcBef>
          <a:spcPct val="0"/>
        </a:spcBef>
        <a:spcAft>
          <a:spcPct val="0"/>
        </a:spcAft>
        <a:defRPr sz="2400" b="1">
          <a:solidFill>
            <a:srgbClr val="A6A6A6"/>
          </a:solidFill>
          <a:latin typeface="Proxima Nova"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Proxima Nova"/>
          <a:ea typeface="ＭＳ Ｐゴシック" charset="0"/>
          <a:cs typeface="Proxima Nova"/>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Proxima Nova"/>
          <a:ea typeface="ＭＳ Ｐゴシック" charset="0"/>
          <a:cs typeface="Proxima Nova"/>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Proxima Nova"/>
          <a:ea typeface="ＭＳ Ｐゴシック" charset="0"/>
          <a:cs typeface="Proxima Nova"/>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Proxima Nova"/>
          <a:ea typeface="ＭＳ Ｐゴシック" charset="0"/>
          <a:cs typeface="Proxima Nova"/>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Proxima Nova"/>
          <a:ea typeface="ＭＳ Ｐゴシック" charset="0"/>
          <a:cs typeface="Proxima No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366713" y="171450"/>
            <a:ext cx="6775450" cy="3397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1" i="0" u="none" strike="noStrike" cap="none">
                <a:solidFill>
                  <a:srgbClr val="A6A6A6"/>
                </a:solidFill>
                <a:latin typeface="Proxima Nova"/>
                <a:ea typeface="Proxima Nova"/>
                <a:cs typeface="Proxima Nova"/>
                <a:sym typeface="Proxima Nova"/>
              </a:defRPr>
            </a:lvl1pPr>
            <a:lvl2pPr marR="0" lvl="1" algn="l" rtl="0">
              <a:spcBef>
                <a:spcPts val="0"/>
              </a:spcBef>
              <a:spcAft>
                <a:spcPts val="0"/>
              </a:spcAft>
              <a:buSzPts val="1400"/>
              <a:buNone/>
              <a:defRPr sz="2400" b="1" i="0" u="none" strike="noStrike" cap="none">
                <a:solidFill>
                  <a:srgbClr val="A6A6A6"/>
                </a:solidFill>
                <a:latin typeface="Proxima Nova"/>
                <a:ea typeface="Proxima Nova"/>
                <a:cs typeface="Proxima Nova"/>
                <a:sym typeface="Proxima Nova"/>
              </a:defRPr>
            </a:lvl2pPr>
            <a:lvl3pPr marR="0" lvl="2" algn="l" rtl="0">
              <a:spcBef>
                <a:spcPts val="0"/>
              </a:spcBef>
              <a:spcAft>
                <a:spcPts val="0"/>
              </a:spcAft>
              <a:buSzPts val="1400"/>
              <a:buNone/>
              <a:defRPr sz="2400" b="1" i="0" u="none" strike="noStrike" cap="none">
                <a:solidFill>
                  <a:srgbClr val="A6A6A6"/>
                </a:solidFill>
                <a:latin typeface="Proxima Nova"/>
                <a:ea typeface="Proxima Nova"/>
                <a:cs typeface="Proxima Nova"/>
                <a:sym typeface="Proxima Nova"/>
              </a:defRPr>
            </a:lvl3pPr>
            <a:lvl4pPr marR="0" lvl="3" algn="l" rtl="0">
              <a:spcBef>
                <a:spcPts val="0"/>
              </a:spcBef>
              <a:spcAft>
                <a:spcPts val="0"/>
              </a:spcAft>
              <a:buSzPts val="1400"/>
              <a:buNone/>
              <a:defRPr sz="2400" b="1" i="0" u="none" strike="noStrike" cap="none">
                <a:solidFill>
                  <a:srgbClr val="A6A6A6"/>
                </a:solidFill>
                <a:latin typeface="Proxima Nova"/>
                <a:ea typeface="Proxima Nova"/>
                <a:cs typeface="Proxima Nova"/>
                <a:sym typeface="Proxima Nova"/>
              </a:defRPr>
            </a:lvl4pPr>
            <a:lvl5pPr marR="0" lvl="4" algn="l" rtl="0">
              <a:spcBef>
                <a:spcPts val="0"/>
              </a:spcBef>
              <a:spcAft>
                <a:spcPts val="0"/>
              </a:spcAft>
              <a:buSzPts val="1400"/>
              <a:buNone/>
              <a:defRPr sz="2400" b="1" i="0" u="none" strike="noStrike" cap="none">
                <a:solidFill>
                  <a:srgbClr val="A6A6A6"/>
                </a:solidFill>
                <a:latin typeface="Proxima Nova"/>
                <a:ea typeface="Proxima Nova"/>
                <a:cs typeface="Proxima Nova"/>
                <a:sym typeface="Proxima Nova"/>
              </a:defRPr>
            </a:lvl5pPr>
            <a:lvl6pPr marR="0" lvl="5" algn="l" rtl="0">
              <a:spcBef>
                <a:spcPts val="0"/>
              </a:spcBef>
              <a:spcAft>
                <a:spcPts val="0"/>
              </a:spcAft>
              <a:buSzPts val="1400"/>
              <a:buNone/>
              <a:defRPr sz="2400" b="1" i="0" u="none" strike="noStrike" cap="none">
                <a:solidFill>
                  <a:srgbClr val="A6A6A6"/>
                </a:solidFill>
                <a:latin typeface="Proxima Nova"/>
                <a:ea typeface="Proxima Nova"/>
                <a:cs typeface="Proxima Nova"/>
                <a:sym typeface="Proxima Nova"/>
              </a:defRPr>
            </a:lvl6pPr>
            <a:lvl7pPr marR="0" lvl="6" algn="l" rtl="0">
              <a:spcBef>
                <a:spcPts val="0"/>
              </a:spcBef>
              <a:spcAft>
                <a:spcPts val="0"/>
              </a:spcAft>
              <a:buSzPts val="1400"/>
              <a:buNone/>
              <a:defRPr sz="2400" b="1" i="0" u="none" strike="noStrike" cap="none">
                <a:solidFill>
                  <a:srgbClr val="A6A6A6"/>
                </a:solidFill>
                <a:latin typeface="Proxima Nova"/>
                <a:ea typeface="Proxima Nova"/>
                <a:cs typeface="Proxima Nova"/>
                <a:sym typeface="Proxima Nova"/>
              </a:defRPr>
            </a:lvl7pPr>
            <a:lvl8pPr marR="0" lvl="7" algn="l" rtl="0">
              <a:spcBef>
                <a:spcPts val="0"/>
              </a:spcBef>
              <a:spcAft>
                <a:spcPts val="0"/>
              </a:spcAft>
              <a:buSzPts val="1400"/>
              <a:buNone/>
              <a:defRPr sz="2400" b="1" i="0" u="none" strike="noStrike" cap="none">
                <a:solidFill>
                  <a:srgbClr val="A6A6A6"/>
                </a:solidFill>
                <a:latin typeface="Proxima Nova"/>
                <a:ea typeface="Proxima Nova"/>
                <a:cs typeface="Proxima Nova"/>
                <a:sym typeface="Proxima Nova"/>
              </a:defRPr>
            </a:lvl8pPr>
            <a:lvl9pPr marR="0" lvl="8" algn="l" rtl="0">
              <a:spcBef>
                <a:spcPts val="0"/>
              </a:spcBef>
              <a:spcAft>
                <a:spcPts val="0"/>
              </a:spcAft>
              <a:buSzPts val="1400"/>
              <a:buNone/>
              <a:defRPr sz="2400" b="1" i="0" u="none" strike="noStrike" cap="none">
                <a:solidFill>
                  <a:srgbClr val="A6A6A6"/>
                </a:solidFill>
                <a:latin typeface="Proxima Nova"/>
                <a:ea typeface="Proxima Nova"/>
                <a:cs typeface="Proxima Nova"/>
                <a:sym typeface="Proxima Nova"/>
              </a:defRPr>
            </a:lvl9pPr>
          </a:lstStyle>
          <a:p>
            <a:endParaRPr/>
          </a:p>
        </p:txBody>
      </p:sp>
      <p:sp>
        <p:nvSpPr>
          <p:cNvPr id="87" name="Google Shape;87;p35"/>
          <p:cNvSpPr txBox="1">
            <a:spLocks noGrp="1"/>
          </p:cNvSpPr>
          <p:nvPr>
            <p:ph type="body" idx="1"/>
          </p:nvPr>
        </p:nvSpPr>
        <p:spPr>
          <a:xfrm>
            <a:off x="457200" y="1200150"/>
            <a:ext cx="8229600" cy="3394075"/>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Proxima Nova"/>
                <a:ea typeface="Proxima Nova"/>
                <a:cs typeface="Proxima Nova"/>
                <a:sym typeface="Proxima Nov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Proxima Nova"/>
                <a:ea typeface="Proxima Nova"/>
                <a:cs typeface="Proxima Nova"/>
                <a:sym typeface="Proxima Nov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Proxima Nova"/>
                <a:ea typeface="Proxima Nova"/>
                <a:cs typeface="Proxima Nova"/>
                <a:sym typeface="Proxima Nov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Proxima Nova"/>
                <a:ea typeface="Proxima Nova"/>
                <a:cs typeface="Proxima Nova"/>
                <a:sym typeface="Proxima Nov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Proxima Nova"/>
                <a:ea typeface="Proxima Nova"/>
                <a:cs typeface="Proxima Nova"/>
                <a:sym typeface="Proxima Nov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 name="Google Shape;88;p35"/>
          <p:cNvSpPr txBox="1">
            <a:spLocks noGrp="1"/>
          </p:cNvSpPr>
          <p:nvPr>
            <p:ph type="dt" idx="10"/>
          </p:nvPr>
        </p:nvSpPr>
        <p:spPr>
          <a:xfrm>
            <a:off x="457200" y="4767263"/>
            <a:ext cx="2133600" cy="27463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35"/>
          <p:cNvSpPr txBox="1">
            <a:spLocks noGrp="1"/>
          </p:cNvSpPr>
          <p:nvPr>
            <p:ph type="ftr" idx="11"/>
          </p:nvPr>
        </p:nvSpPr>
        <p:spPr>
          <a:xfrm>
            <a:off x="3124200" y="4767263"/>
            <a:ext cx="2895600" cy="27463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35"/>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35"/>
          <p:cNvSpPr/>
          <p:nvPr/>
        </p:nvSpPr>
        <p:spPr>
          <a:xfrm>
            <a:off x="292100" y="-82550"/>
            <a:ext cx="8521700" cy="735013"/>
          </a:xfrm>
          <a:prstGeom prst="rect">
            <a:avLst/>
          </a:prstGeom>
          <a:noFill/>
          <a:ln w="19050" cap="flat" cmpd="sng">
            <a:solidFill>
              <a:srgbClr val="D9D9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35"/>
          <p:cNvSpPr txBox="1"/>
          <p:nvPr/>
        </p:nvSpPr>
        <p:spPr>
          <a:xfrm>
            <a:off x="0" y="4991100"/>
            <a:ext cx="1598613"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00" b="0" i="0" u="none" strike="noStrike" cap="none">
                <a:solidFill>
                  <a:srgbClr val="737373"/>
                </a:solidFill>
                <a:latin typeface="Calibri"/>
                <a:ea typeface="Calibri"/>
                <a:cs typeface="Calibri"/>
                <a:sym typeface="Calibri"/>
              </a:rPr>
              <a:t>Caterpillar: Confidential Green</a:t>
            </a:r>
            <a:endParaRPr/>
          </a:p>
        </p:txBody>
      </p:sp>
      <p:sp>
        <p:nvSpPr>
          <p:cNvPr id="93" name="Google Shape;93;p35" descr="{&quot;HashCode&quot;:135238423,&quot;Placement&quot;:&quot;Footer&quot;,&quot;Top&quot;:384.343,&quot;Left&quot;:0.0,&quot;SlideWidth&quot;:720,&quot;SlideHeight&quot;:405}"/>
          <p:cNvSpPr txBox="1"/>
          <p:nvPr/>
        </p:nvSpPr>
        <p:spPr>
          <a:xfrm>
            <a:off x="0" y="4881156"/>
            <a:ext cx="1882256" cy="262344"/>
          </a:xfrm>
          <a:prstGeom prst="rect">
            <a:avLst/>
          </a:prstGeom>
          <a:noFill/>
          <a:ln>
            <a:noFill/>
          </a:ln>
        </p:spPr>
        <p:txBody>
          <a:bodyPr spcFirstLastPara="1" wrap="square" lIns="0" tIns="0" rIns="0" bIns="0" anchor="ctr" anchorCtr="1">
            <a:spAutoFit/>
          </a:bodyPr>
          <a:lstStyle/>
          <a:p>
            <a:pPr marL="0" marR="0" lvl="0" indent="0" algn="l" rtl="0">
              <a:spcBef>
                <a:spcPts val="0"/>
              </a:spcBef>
              <a:spcAft>
                <a:spcPts val="0"/>
              </a:spcAft>
              <a:buNone/>
            </a:pPr>
            <a:r>
              <a:rPr lang="en-US" sz="1000" b="0" i="0" u="none" strike="noStrike" cap="none">
                <a:solidFill>
                  <a:srgbClr val="737373"/>
                </a:solidFill>
                <a:latin typeface="Calibri"/>
                <a:ea typeface="Calibri"/>
                <a:cs typeface="Calibri"/>
                <a:sym typeface="Calibri"/>
              </a:rPr>
              <a:t>Caterpillar: Confidential Green</a:t>
            </a:r>
            <a:endParaRPr/>
          </a:p>
        </p:txBody>
      </p:sp>
    </p:spTree>
    <p:extLst>
      <p:ext uri="{BB962C8B-B14F-4D97-AF65-F5344CB8AC3E}">
        <p14:creationId xmlns:p14="http://schemas.microsoft.com/office/powerpoint/2010/main" val="499802893"/>
      </p:ext>
    </p:extLst>
  </p:cSld>
  <p:clrMap bg1="lt1" tx1="dk1" bg2="dk2" tx2="lt2" accent1="accent1" accent2="accent2" accent3="accent3" accent4="accent4" accent5="accent5" accent6="accent6" hlink="hlink" folHlink="folHlink"/>
  <p:sldLayoutIdLst>
    <p:sldLayoutId id="2147483845"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 id="2147483870" r:id="rId25"/>
    <p:sldLayoutId id="2147483871" r:id="rId26"/>
    <p:sldLayoutId id="2147483872" r:id="rId27"/>
    <p:sldLayoutId id="2147483873" r:id="rId28"/>
    <p:sldLayoutId id="2147483874" r:id="rId29"/>
    <p:sldLayoutId id="2147483875" r:id="rId30"/>
    <p:sldLayoutId id="2147483876" r:id="rId31"/>
    <p:sldLayoutId id="2147483877" r:id="rId32"/>
    <p:sldLayoutId id="2147483878" r:id="rId33"/>
    <p:sldLayoutId id="2147483879" r:id="rId34"/>
    <p:sldLayoutId id="2147483880" r:id="rId35"/>
    <p:sldLayoutId id="2147483881" r:id="rId36"/>
    <p:sldLayoutId id="2147483882" r:id="rId37"/>
    <p:sldLayoutId id="2147483883" r:id="rId38"/>
    <p:sldLayoutId id="2147483884" r:id="rId39"/>
    <p:sldLayoutId id="2147483885" r:id="rId40"/>
    <p:sldLayoutId id="2147483886" r:id="rId41"/>
    <p:sldLayoutId id="2147483887" r:id="rId42"/>
    <p:sldLayoutId id="2147483888" r:id="rId43"/>
    <p:sldLayoutId id="2147483889" r:id="rId44"/>
    <p:sldLayoutId id="2147483890" r:id="rId45"/>
    <p:sldLayoutId id="2147483891" r:id="rId46"/>
    <p:sldLayoutId id="2147483892" r:id="rId47"/>
    <p:sldLayoutId id="2147483893" r:id="rId4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518" y="215543"/>
            <a:ext cx="8763482" cy="1021556"/>
          </a:xfrm>
          <a:ln>
            <a:noFill/>
          </a:ln>
        </p:spPr>
        <p:txBody>
          <a:bodyPr/>
          <a:lstStyle/>
          <a:p>
            <a:r>
              <a:rPr lang="en-US" sz="5400" dirty="0"/>
              <a:t>FROM CHAOS TO</a:t>
            </a:r>
            <a:br>
              <a:rPr lang="en-US" sz="4800" dirty="0"/>
            </a:br>
            <a:r>
              <a:rPr lang="en-US" sz="7200" dirty="0"/>
              <a:t>COLLABORATION</a:t>
            </a:r>
            <a:endParaRPr lang="en-US" sz="2400" b="1" dirty="0">
              <a:solidFill>
                <a:schemeClr val="bg1"/>
              </a:solidFill>
              <a:latin typeface="Avenir Black" charset="0"/>
              <a:ea typeface="Avenir Black" charset="0"/>
              <a:cs typeface="Avenir Black" charset="0"/>
            </a:endParaRPr>
          </a:p>
        </p:txBody>
      </p:sp>
      <p:sp>
        <p:nvSpPr>
          <p:cNvPr id="3" name="Subtitle 2"/>
          <p:cNvSpPr>
            <a:spLocks noGrp="1"/>
          </p:cNvSpPr>
          <p:nvPr>
            <p:ph type="body" idx="1"/>
          </p:nvPr>
        </p:nvSpPr>
        <p:spPr>
          <a:xfrm>
            <a:off x="456293" y="3611432"/>
            <a:ext cx="8687707" cy="1125140"/>
          </a:xfrm>
        </p:spPr>
        <p:txBody>
          <a:bodyPr/>
          <a:lstStyle/>
          <a:p>
            <a:r>
              <a:rPr lang="en-US" sz="2800" dirty="0"/>
              <a:t>Leadership Tools for Increasing Individual Accountability and Turning Excuses Into Results</a:t>
            </a:r>
          </a:p>
          <a:p>
            <a:endParaRPr lang="en-US" sz="2800" dirty="0"/>
          </a:p>
          <a:p>
            <a:r>
              <a:rPr lang="en-US" sz="2800" dirty="0"/>
              <a:t>@alexmdorr</a:t>
            </a:r>
          </a:p>
          <a:p>
            <a:endParaRPr lang="en-US" sz="3200" dirty="0"/>
          </a:p>
        </p:txBody>
      </p:sp>
    </p:spTree>
    <p:extLst>
      <p:ext uri="{BB962C8B-B14F-4D97-AF65-F5344CB8AC3E}">
        <p14:creationId xmlns:p14="http://schemas.microsoft.com/office/powerpoint/2010/main" val="945850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1"/>
          <p:cNvSpPr txBox="1">
            <a:spLocks noGrp="1"/>
          </p:cNvSpPr>
          <p:nvPr>
            <p:ph type="title"/>
          </p:nvPr>
        </p:nvSpPr>
        <p:spPr>
          <a:xfrm>
            <a:off x="366713" y="171450"/>
            <a:ext cx="6775450" cy="3397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000"/>
              <a:t>HARDWIRING ACCOUNTABILITY</a:t>
            </a:r>
            <a:endParaRPr/>
          </a:p>
        </p:txBody>
      </p:sp>
      <p:pic>
        <p:nvPicPr>
          <p:cNvPr id="438" name="Google Shape;438;p11"/>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915" y="-1917978"/>
            <a:ext cx="12527153" cy="8351435"/>
          </a:xfrm>
          <a:prstGeom prst="rect">
            <a:avLst/>
          </a:prstGeom>
        </p:spPr>
      </p:pic>
      <p:sp>
        <p:nvSpPr>
          <p:cNvPr id="5" name="Text Placeholder 2">
            <a:extLst>
              <a:ext uri="{FF2B5EF4-FFF2-40B4-BE49-F238E27FC236}">
                <a16:creationId xmlns:a16="http://schemas.microsoft.com/office/drawing/2014/main" id="{BAB739B7-B7FC-C841-9D31-8EC6B863ACCB}"/>
              </a:ext>
            </a:extLst>
          </p:cNvPr>
          <p:cNvSpPr txBox="1">
            <a:spLocks/>
          </p:cNvSpPr>
          <p:nvPr/>
        </p:nvSpPr>
        <p:spPr bwMode="auto">
          <a:xfrm>
            <a:off x="366811" y="2571750"/>
            <a:ext cx="7162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4600" dirty="0">
                <a:solidFill>
                  <a:schemeClr val="bg1"/>
                </a:solidFill>
                <a:latin typeface="Avenir Black" charset="0"/>
                <a:ea typeface="Avenir Black" charset="0"/>
                <a:cs typeface="Avenir Black" charset="0"/>
              </a:rPr>
              <a:t>LOW-SELF</a:t>
            </a:r>
          </a:p>
        </p:txBody>
      </p:sp>
      <p:sp>
        <p:nvSpPr>
          <p:cNvPr id="6" name="Text Placeholder 2">
            <a:extLst>
              <a:ext uri="{FF2B5EF4-FFF2-40B4-BE49-F238E27FC236}">
                <a16:creationId xmlns:a16="http://schemas.microsoft.com/office/drawing/2014/main" id="{BDF24775-EE75-874E-AE7E-EF5CE80F25FA}"/>
              </a:ext>
            </a:extLst>
          </p:cNvPr>
          <p:cNvSpPr txBox="1">
            <a:spLocks/>
          </p:cNvSpPr>
          <p:nvPr/>
        </p:nvSpPr>
        <p:spPr bwMode="auto">
          <a:xfrm>
            <a:off x="366811" y="242538"/>
            <a:ext cx="7162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4600" dirty="0">
                <a:solidFill>
                  <a:schemeClr val="bg1"/>
                </a:solidFill>
                <a:latin typeface="Avenir Black" charset="0"/>
                <a:ea typeface="Avenir Black" charset="0"/>
                <a:cs typeface="Avenir Black" charset="0"/>
              </a:rPr>
              <a:t>HIGH-SELF</a:t>
            </a:r>
          </a:p>
        </p:txBody>
      </p:sp>
      <p:sp>
        <p:nvSpPr>
          <p:cNvPr id="7" name="Text Placeholder 2">
            <a:extLst>
              <a:ext uri="{FF2B5EF4-FFF2-40B4-BE49-F238E27FC236}">
                <a16:creationId xmlns:a16="http://schemas.microsoft.com/office/drawing/2014/main" id="{96E8FF51-0AA4-F740-A533-870D3940655C}"/>
              </a:ext>
            </a:extLst>
          </p:cNvPr>
          <p:cNvSpPr txBox="1">
            <a:spLocks/>
          </p:cNvSpPr>
          <p:nvPr/>
        </p:nvSpPr>
        <p:spPr bwMode="auto">
          <a:xfrm>
            <a:off x="-784722" y="1392237"/>
            <a:ext cx="7162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6600" dirty="0">
                <a:solidFill>
                  <a:schemeClr val="bg1"/>
                </a:solidFill>
                <a:latin typeface="Avenir Black" charset="0"/>
                <a:ea typeface="Avenir Black" charset="0"/>
                <a:cs typeface="Avenir Black" charset="0"/>
              </a:rPr>
              <a:t>‘TOGGLE UP’</a:t>
            </a:r>
          </a:p>
        </p:txBody>
      </p:sp>
    </p:spTree>
    <p:extLst>
      <p:ext uri="{BB962C8B-B14F-4D97-AF65-F5344CB8AC3E}">
        <p14:creationId xmlns:p14="http://schemas.microsoft.com/office/powerpoint/2010/main" val="32293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Reality-Based Leadership</a:t>
            </a:r>
          </a:p>
        </p:txBody>
      </p:sp>
      <p:sp>
        <p:nvSpPr>
          <p:cNvPr id="3" name="Slide Number Placeholder 2"/>
          <p:cNvSpPr>
            <a:spLocks noGrp="1"/>
          </p:cNvSpPr>
          <p:nvPr>
            <p:ph type="sldNum" sz="quarter" idx="12"/>
          </p:nvPr>
        </p:nvSpPr>
        <p:spPr/>
        <p:txBody>
          <a:bodyPr/>
          <a:lstStyle/>
          <a:p>
            <a:fld id="{5FC5C00B-8A4C-3740-9B22-690BAF29865D}" type="slidenum">
              <a:rPr lang="en-US" smtClean="0"/>
              <a:t>12</a:t>
            </a:fld>
            <a:endParaRPr lang="en-US"/>
          </a:p>
        </p:txBody>
      </p:sp>
      <p:sp>
        <p:nvSpPr>
          <p:cNvPr id="9" name="Slide Number Placeholder 35"/>
          <p:cNvSpPr txBox="1">
            <a:spLocks/>
          </p:cNvSpPr>
          <p:nvPr/>
        </p:nvSpPr>
        <p:spPr bwMode="auto">
          <a:xfrm>
            <a:off x="6781800" y="4680745"/>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20000"/>
              </a:spcBef>
              <a:spcAft>
                <a:spcPct val="0"/>
              </a:spcAft>
              <a:buFont typeface="Arial" charset="0"/>
              <a:buChar char="•"/>
              <a:defRPr sz="3200" kern="1200">
                <a:solidFill>
                  <a:schemeClr val="tx1"/>
                </a:solidFill>
                <a:latin typeface="Proxima Nova" charset="0"/>
                <a:ea typeface="ＭＳ Ｐゴシック" charset="-128"/>
                <a:cs typeface="Proxima Nova"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Proxima Nova" charset="0"/>
                <a:ea typeface="ＭＳ Ｐゴシック" charset="-128"/>
                <a:cs typeface="Proxima Nova"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Proxima Nova" charset="0"/>
                <a:ea typeface="ＭＳ Ｐゴシック" charset="-128"/>
                <a:cs typeface="Proxima Nova"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9pPr>
          </a:lstStyle>
          <a:p>
            <a:pPr>
              <a:spcBef>
                <a:spcPct val="0"/>
              </a:spcBef>
              <a:buFontTx/>
              <a:buNone/>
            </a:pPr>
            <a:r>
              <a:rPr lang="en-US" altLang="en-US" sz="1400" dirty="0">
                <a:solidFill>
                  <a:schemeClr val="bg1"/>
                </a:solidFill>
                <a:latin typeface="Avenir Book" charset="0"/>
                <a:ea typeface="Avenir Book" charset="0"/>
                <a:cs typeface="Avenir Book" charset="0"/>
              </a:rPr>
              <a:t>@</a:t>
            </a:r>
            <a:r>
              <a:rPr lang="en-US" altLang="en-US" sz="1400" dirty="0" err="1">
                <a:solidFill>
                  <a:schemeClr val="bg1"/>
                </a:solidFill>
                <a:latin typeface="Avenir Book" charset="0"/>
                <a:ea typeface="Avenir Book" charset="0"/>
                <a:cs typeface="Avenir Book" charset="0"/>
              </a:rPr>
              <a:t>cywakeman</a:t>
            </a:r>
            <a:endParaRPr lang="en-US" altLang="en-US" sz="1400" dirty="0">
              <a:solidFill>
                <a:schemeClr val="bg1"/>
              </a:solidFill>
              <a:latin typeface="Avenir Book" charset="0"/>
              <a:ea typeface="Avenir Book" charset="0"/>
              <a:cs typeface="Avenir Book" charset="0"/>
            </a:endParaRPr>
          </a:p>
        </p:txBody>
      </p:sp>
      <p:pic>
        <p:nvPicPr>
          <p:cNvPr id="6" name="Picture 5">
            <a:extLst>
              <a:ext uri="{FF2B5EF4-FFF2-40B4-BE49-F238E27FC236}">
                <a16:creationId xmlns:a16="http://schemas.microsoft.com/office/drawing/2014/main" id="{5AE90ADD-5C2D-E242-9E2C-B86F68583534}"/>
              </a:ext>
            </a:extLst>
          </p:cNvPr>
          <p:cNvPicPr>
            <a:picLocks noChangeAspect="1"/>
          </p:cNvPicPr>
          <p:nvPr/>
        </p:nvPicPr>
        <p:blipFill>
          <a:blip r:embed="rId3"/>
          <a:stretch>
            <a:fillRect/>
          </a:stretch>
        </p:blipFill>
        <p:spPr>
          <a:xfrm>
            <a:off x="0" y="8709"/>
            <a:ext cx="9144000" cy="5143500"/>
          </a:xfrm>
          <a:prstGeom prst="rect">
            <a:avLst/>
          </a:prstGeom>
        </p:spPr>
      </p:pic>
      <p:sp>
        <p:nvSpPr>
          <p:cNvPr id="8" name="Content Placeholder 6"/>
          <p:cNvSpPr txBox="1">
            <a:spLocks/>
          </p:cNvSpPr>
          <p:nvPr/>
        </p:nvSpPr>
        <p:spPr>
          <a:xfrm>
            <a:off x="2000862" y="2099493"/>
            <a:ext cx="5142271" cy="550607"/>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Proxima Nova"/>
                <a:ea typeface="ＭＳ Ｐゴシック" charset="0"/>
                <a:cs typeface="Proxima Nov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Proxima Nova"/>
                <a:ea typeface="ＭＳ Ｐゴシック" charset="0"/>
                <a:cs typeface="Proxima Nov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Proxima Nova"/>
                <a:ea typeface="ＭＳ Ｐゴシック" charset="0"/>
                <a:cs typeface="Proxima Nov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Proxima Nova"/>
                <a:ea typeface="ＭＳ Ｐゴシック" charset="0"/>
                <a:cs typeface="Proxima Nov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Proxima Nova"/>
                <a:ea typeface="ＭＳ Ｐゴシック" charset="0"/>
                <a:cs typeface="Proxima No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n-US" altLang="x-none" sz="2800" b="1" dirty="0">
                <a:solidFill>
                  <a:schemeClr val="bg1"/>
                </a:solidFill>
                <a:latin typeface="Avenir Book" charset="0"/>
                <a:ea typeface="Avenir Book" charset="0"/>
                <a:cs typeface="Avenir Book" charset="0"/>
              </a:rPr>
              <a:t>What can I do to help?</a:t>
            </a:r>
          </a:p>
          <a:p>
            <a:pPr marL="192881" indent="-192881">
              <a:lnSpc>
                <a:spcPct val="150000"/>
              </a:lnSpc>
              <a:buFont typeface="+mj-lt"/>
              <a:buAutoNum type="arabicPeriod"/>
            </a:pPr>
            <a:endParaRPr lang="en-US" altLang="x-none" sz="1013" dirty="0">
              <a:latin typeface="Avenir Book" charset="0"/>
              <a:ea typeface="Avenir Book" charset="0"/>
              <a:cs typeface="Avenir Book" charset="0"/>
            </a:endParaRPr>
          </a:p>
          <a:p>
            <a:pPr marL="192881" indent="-192881">
              <a:lnSpc>
                <a:spcPct val="150000"/>
              </a:lnSpc>
              <a:buFont typeface="+mj-lt"/>
              <a:buAutoNum type="arabicPeriod"/>
            </a:pPr>
            <a:endParaRPr lang="en-US" altLang="x-none" sz="1013" dirty="0">
              <a:latin typeface="Avenir Book" charset="0"/>
              <a:ea typeface="Avenir Book" charset="0"/>
              <a:cs typeface="Avenir Book" charset="0"/>
            </a:endParaRPr>
          </a:p>
        </p:txBody>
      </p:sp>
      <p:sp>
        <p:nvSpPr>
          <p:cNvPr id="10" name="Content Placeholder 6"/>
          <p:cNvSpPr txBox="1">
            <a:spLocks/>
          </p:cNvSpPr>
          <p:nvPr/>
        </p:nvSpPr>
        <p:spPr>
          <a:xfrm>
            <a:off x="2000861" y="2850805"/>
            <a:ext cx="5142271" cy="550607"/>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Proxima Nova"/>
                <a:ea typeface="ＭＳ Ｐゴシック" charset="0"/>
                <a:cs typeface="Proxima Nov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Proxima Nova"/>
                <a:ea typeface="ＭＳ Ｐゴシック" charset="0"/>
                <a:cs typeface="Proxima Nov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Proxima Nova"/>
                <a:ea typeface="ＭＳ Ｐゴシック" charset="0"/>
                <a:cs typeface="Proxima Nov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Proxima Nova"/>
                <a:ea typeface="ＭＳ Ｐゴシック" charset="0"/>
                <a:cs typeface="Proxima Nov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Proxima Nova"/>
                <a:ea typeface="ＭＳ Ｐゴシック" charset="0"/>
                <a:cs typeface="Proxima No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n-US" altLang="x-none" sz="2800" b="1" dirty="0">
                <a:solidFill>
                  <a:schemeClr val="bg1"/>
                </a:solidFill>
                <a:latin typeface="Avenir Book" charset="0"/>
                <a:ea typeface="Avenir Book" charset="0"/>
                <a:cs typeface="Avenir Book" charset="0"/>
              </a:rPr>
              <a:t>What do I know for sure?</a:t>
            </a:r>
          </a:p>
          <a:p>
            <a:pPr marL="192881" indent="-192881">
              <a:lnSpc>
                <a:spcPct val="150000"/>
              </a:lnSpc>
              <a:buFont typeface="+mj-lt"/>
              <a:buAutoNum type="arabicPeriod"/>
            </a:pPr>
            <a:endParaRPr lang="en-US" altLang="x-none" sz="1013" dirty="0">
              <a:latin typeface="Avenir Book" charset="0"/>
              <a:ea typeface="Avenir Book" charset="0"/>
              <a:cs typeface="Avenir Book" charset="0"/>
            </a:endParaRPr>
          </a:p>
          <a:p>
            <a:pPr marL="192881" indent="-192881">
              <a:lnSpc>
                <a:spcPct val="150000"/>
              </a:lnSpc>
              <a:buFont typeface="+mj-lt"/>
              <a:buAutoNum type="arabicPeriod"/>
            </a:pPr>
            <a:endParaRPr lang="en-US" altLang="x-none" sz="1013" dirty="0">
              <a:latin typeface="Avenir Book" charset="0"/>
              <a:ea typeface="Avenir Book" charset="0"/>
              <a:cs typeface="Avenir Book" charset="0"/>
            </a:endParaRPr>
          </a:p>
        </p:txBody>
      </p:sp>
      <p:sp>
        <p:nvSpPr>
          <p:cNvPr id="11" name="Content Placeholder 6"/>
          <p:cNvSpPr txBox="1">
            <a:spLocks/>
          </p:cNvSpPr>
          <p:nvPr/>
        </p:nvSpPr>
        <p:spPr>
          <a:xfrm>
            <a:off x="2000861" y="3602118"/>
            <a:ext cx="5142271" cy="550607"/>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Proxima Nova"/>
                <a:ea typeface="ＭＳ Ｐゴシック" charset="0"/>
                <a:cs typeface="Proxima Nov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Proxima Nova"/>
                <a:ea typeface="ＭＳ Ｐゴシック" charset="0"/>
                <a:cs typeface="Proxima Nov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Proxima Nova"/>
                <a:ea typeface="ＭＳ Ｐゴシック" charset="0"/>
                <a:cs typeface="Proxima Nov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Proxima Nova"/>
                <a:ea typeface="ＭＳ Ｐゴシック" charset="0"/>
                <a:cs typeface="Proxima Nov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Proxima Nova"/>
                <a:ea typeface="ＭＳ Ｐゴシック" charset="0"/>
                <a:cs typeface="Proxima No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n-US" altLang="x-none" sz="2800" b="1" dirty="0">
                <a:solidFill>
                  <a:schemeClr val="bg1"/>
                </a:solidFill>
                <a:latin typeface="Avenir Book" charset="0"/>
                <a:ea typeface="Avenir Book" charset="0"/>
                <a:cs typeface="Avenir Book" charset="0"/>
              </a:rPr>
              <a:t>What can I do to add value?</a:t>
            </a:r>
          </a:p>
          <a:p>
            <a:pPr marL="192881" indent="-192881">
              <a:lnSpc>
                <a:spcPct val="150000"/>
              </a:lnSpc>
              <a:buFont typeface="+mj-lt"/>
              <a:buAutoNum type="arabicPeriod"/>
            </a:pPr>
            <a:endParaRPr lang="en-US" altLang="x-none" sz="1013" dirty="0">
              <a:latin typeface="Avenir Book" charset="0"/>
              <a:ea typeface="Avenir Book" charset="0"/>
              <a:cs typeface="Avenir Book" charset="0"/>
            </a:endParaRPr>
          </a:p>
          <a:p>
            <a:pPr marL="192881" indent="-192881">
              <a:lnSpc>
                <a:spcPct val="150000"/>
              </a:lnSpc>
              <a:buFont typeface="+mj-lt"/>
              <a:buAutoNum type="arabicPeriod"/>
            </a:pPr>
            <a:endParaRPr lang="en-US" altLang="x-none" sz="1013" dirty="0">
              <a:latin typeface="Avenir Book" charset="0"/>
              <a:ea typeface="Avenir Book" charset="0"/>
              <a:cs typeface="Avenir Book" charset="0"/>
            </a:endParaRPr>
          </a:p>
        </p:txBody>
      </p:sp>
      <p:sp>
        <p:nvSpPr>
          <p:cNvPr id="12" name="Content Placeholder 6"/>
          <p:cNvSpPr txBox="1">
            <a:spLocks/>
          </p:cNvSpPr>
          <p:nvPr/>
        </p:nvSpPr>
        <p:spPr>
          <a:xfrm>
            <a:off x="2000861" y="1438577"/>
            <a:ext cx="5142271" cy="550607"/>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Proxima Nova"/>
                <a:ea typeface="ＭＳ Ｐゴシック" charset="0"/>
                <a:cs typeface="Proxima Nov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Proxima Nova"/>
                <a:ea typeface="ＭＳ Ｐゴシック" charset="0"/>
                <a:cs typeface="Proxima Nov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Proxima Nova"/>
                <a:ea typeface="ＭＳ Ｐゴシック" charset="0"/>
                <a:cs typeface="Proxima Nov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Proxima Nova"/>
                <a:ea typeface="ＭＳ Ｐゴシック" charset="0"/>
                <a:cs typeface="Proxima Nov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Proxima Nova"/>
                <a:ea typeface="ＭＳ Ｐゴシック" charset="0"/>
                <a:cs typeface="Proxima No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n-US" altLang="x-none" sz="2800" b="1" dirty="0">
                <a:solidFill>
                  <a:schemeClr val="bg1"/>
                </a:solidFill>
                <a:latin typeface="Avenir Book" charset="0"/>
                <a:ea typeface="Avenir Book" charset="0"/>
                <a:cs typeface="Avenir Book" charset="0"/>
              </a:rPr>
              <a:t>What would great look like?</a:t>
            </a:r>
          </a:p>
          <a:p>
            <a:pPr marL="192881" indent="-192881">
              <a:lnSpc>
                <a:spcPct val="150000"/>
              </a:lnSpc>
              <a:buFont typeface="+mj-lt"/>
              <a:buAutoNum type="arabicPeriod"/>
            </a:pPr>
            <a:endParaRPr lang="en-US" altLang="x-none" sz="1013" dirty="0">
              <a:latin typeface="Avenir Book" charset="0"/>
              <a:ea typeface="Avenir Book" charset="0"/>
              <a:cs typeface="Avenir Book" charset="0"/>
            </a:endParaRPr>
          </a:p>
          <a:p>
            <a:pPr marL="192881" indent="-192881">
              <a:lnSpc>
                <a:spcPct val="150000"/>
              </a:lnSpc>
              <a:buFont typeface="+mj-lt"/>
              <a:buAutoNum type="arabicPeriod"/>
            </a:pPr>
            <a:endParaRPr lang="en-US" altLang="x-none" sz="1013" dirty="0">
              <a:latin typeface="Avenir Book" charset="0"/>
              <a:ea typeface="Avenir Book" charset="0"/>
              <a:cs typeface="Avenir Book" charset="0"/>
            </a:endParaRPr>
          </a:p>
        </p:txBody>
      </p:sp>
    </p:spTree>
    <p:extLst>
      <p:ext uri="{BB962C8B-B14F-4D97-AF65-F5344CB8AC3E}">
        <p14:creationId xmlns:p14="http://schemas.microsoft.com/office/powerpoint/2010/main" val="358425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9FDD9-B601-874B-B7EF-3950CAA67DDE}"/>
              </a:ext>
            </a:extLst>
          </p:cNvPr>
          <p:cNvPicPr>
            <a:picLocks noChangeAspect="1"/>
          </p:cNvPicPr>
          <p:nvPr/>
        </p:nvPicPr>
        <p:blipFill>
          <a:blip r:embed="rId3"/>
          <a:stretch>
            <a:fillRect/>
          </a:stretch>
        </p:blipFill>
        <p:spPr>
          <a:xfrm>
            <a:off x="-9576" y="0"/>
            <a:ext cx="9153576" cy="6079614"/>
          </a:xfrm>
          <a:prstGeom prst="rect">
            <a:avLst/>
          </a:prstGeom>
        </p:spPr>
      </p:pic>
      <p:sp>
        <p:nvSpPr>
          <p:cNvPr id="4" name="Title 1">
            <a:extLst>
              <a:ext uri="{FF2B5EF4-FFF2-40B4-BE49-F238E27FC236}">
                <a16:creationId xmlns:a16="http://schemas.microsoft.com/office/drawing/2014/main" id="{ABBC7FCE-FB80-B648-AF7D-48C78B136B9F}"/>
              </a:ext>
            </a:extLst>
          </p:cNvPr>
          <p:cNvSpPr txBox="1">
            <a:spLocks/>
          </p:cNvSpPr>
          <p:nvPr/>
        </p:nvSpPr>
        <p:spPr>
          <a:xfrm>
            <a:off x="-2223490" y="1089941"/>
            <a:ext cx="7222210" cy="1102519"/>
          </a:xfrm>
          <a:prstGeom prst="rect">
            <a:avLst/>
          </a:prstGeom>
        </p:spPr>
        <p:txBody>
          <a:bodyPr>
            <a:noAutofit/>
          </a:bodyPr>
          <a:lstStyle>
            <a:lvl1pPr algn="l" defTabSz="457200" rtl="0" eaLnBrk="0" fontAlgn="base" hangingPunct="0">
              <a:spcBef>
                <a:spcPct val="0"/>
              </a:spcBef>
              <a:spcAft>
                <a:spcPct val="0"/>
              </a:spcAft>
              <a:defRPr sz="2400" b="1" kern="1200">
                <a:solidFill>
                  <a:srgbClr val="A6A6A6"/>
                </a:solidFill>
                <a:latin typeface="Proxima Nova"/>
                <a:ea typeface="ＭＳ Ｐゴシック" charset="0"/>
                <a:cs typeface="Proxima Nova"/>
              </a:defRPr>
            </a:lvl1pPr>
            <a:lvl2pPr algn="l" defTabSz="457200" rtl="0" eaLnBrk="0" fontAlgn="base" hangingPunct="0">
              <a:spcBef>
                <a:spcPct val="0"/>
              </a:spcBef>
              <a:spcAft>
                <a:spcPct val="0"/>
              </a:spcAft>
              <a:defRPr sz="2400" b="1">
                <a:solidFill>
                  <a:srgbClr val="A6A6A6"/>
                </a:solidFill>
                <a:latin typeface="Proxima Nova" charset="0"/>
                <a:ea typeface="ＭＳ Ｐゴシック" charset="0"/>
              </a:defRPr>
            </a:lvl2pPr>
            <a:lvl3pPr algn="l" defTabSz="457200" rtl="0" eaLnBrk="0" fontAlgn="base" hangingPunct="0">
              <a:spcBef>
                <a:spcPct val="0"/>
              </a:spcBef>
              <a:spcAft>
                <a:spcPct val="0"/>
              </a:spcAft>
              <a:defRPr sz="2400" b="1">
                <a:solidFill>
                  <a:srgbClr val="A6A6A6"/>
                </a:solidFill>
                <a:latin typeface="Proxima Nova" charset="0"/>
                <a:ea typeface="ＭＳ Ｐゴシック" charset="0"/>
              </a:defRPr>
            </a:lvl3pPr>
            <a:lvl4pPr algn="l" defTabSz="457200" rtl="0" eaLnBrk="0" fontAlgn="base" hangingPunct="0">
              <a:spcBef>
                <a:spcPct val="0"/>
              </a:spcBef>
              <a:spcAft>
                <a:spcPct val="0"/>
              </a:spcAft>
              <a:defRPr sz="2400" b="1">
                <a:solidFill>
                  <a:srgbClr val="A6A6A6"/>
                </a:solidFill>
                <a:latin typeface="Proxima Nova" charset="0"/>
                <a:ea typeface="ＭＳ Ｐゴシック" charset="0"/>
              </a:defRPr>
            </a:lvl4pPr>
            <a:lvl5pPr algn="l" defTabSz="457200" rtl="0" eaLnBrk="0" fontAlgn="base" hangingPunct="0">
              <a:spcBef>
                <a:spcPct val="0"/>
              </a:spcBef>
              <a:spcAft>
                <a:spcPct val="0"/>
              </a:spcAft>
              <a:defRPr sz="2400" b="1">
                <a:solidFill>
                  <a:srgbClr val="A6A6A6"/>
                </a:solidFill>
                <a:latin typeface="Proxima Nova" charset="0"/>
                <a:ea typeface="ＭＳ Ｐゴシック" charset="0"/>
              </a:defRPr>
            </a:lvl5pPr>
            <a:lvl6pPr marL="457200" algn="l" defTabSz="457200" rtl="0" fontAlgn="base">
              <a:spcBef>
                <a:spcPct val="0"/>
              </a:spcBef>
              <a:spcAft>
                <a:spcPct val="0"/>
              </a:spcAft>
              <a:defRPr sz="2400" b="1">
                <a:solidFill>
                  <a:srgbClr val="A6A6A6"/>
                </a:solidFill>
                <a:latin typeface="Proxima Nova" charset="0"/>
                <a:ea typeface="ＭＳ Ｐゴシック" charset="0"/>
              </a:defRPr>
            </a:lvl6pPr>
            <a:lvl7pPr marL="914400" algn="l" defTabSz="457200" rtl="0" fontAlgn="base">
              <a:spcBef>
                <a:spcPct val="0"/>
              </a:spcBef>
              <a:spcAft>
                <a:spcPct val="0"/>
              </a:spcAft>
              <a:defRPr sz="2400" b="1">
                <a:solidFill>
                  <a:srgbClr val="A6A6A6"/>
                </a:solidFill>
                <a:latin typeface="Proxima Nova" charset="0"/>
                <a:ea typeface="ＭＳ Ｐゴシック" charset="0"/>
              </a:defRPr>
            </a:lvl7pPr>
            <a:lvl8pPr marL="1371600" algn="l" defTabSz="457200" rtl="0" fontAlgn="base">
              <a:spcBef>
                <a:spcPct val="0"/>
              </a:spcBef>
              <a:spcAft>
                <a:spcPct val="0"/>
              </a:spcAft>
              <a:defRPr sz="2400" b="1">
                <a:solidFill>
                  <a:srgbClr val="A6A6A6"/>
                </a:solidFill>
                <a:latin typeface="Proxima Nova" charset="0"/>
                <a:ea typeface="ＭＳ Ｐゴシック" charset="0"/>
              </a:defRPr>
            </a:lvl8pPr>
            <a:lvl9pPr marL="1828800" algn="l" defTabSz="457200" rtl="0" fontAlgn="base">
              <a:spcBef>
                <a:spcPct val="0"/>
              </a:spcBef>
              <a:spcAft>
                <a:spcPct val="0"/>
              </a:spcAft>
              <a:defRPr sz="2400" b="1">
                <a:solidFill>
                  <a:srgbClr val="A6A6A6"/>
                </a:solidFill>
                <a:latin typeface="Proxima Nova" charset="0"/>
                <a:ea typeface="ＭＳ Ｐゴシック" charset="0"/>
              </a:defRPr>
            </a:lvl9pPr>
          </a:lstStyle>
          <a:p>
            <a:pPr algn="r"/>
            <a:r>
              <a:rPr lang="en-US" sz="4800" dirty="0">
                <a:solidFill>
                  <a:schemeClr val="bg1"/>
                </a:solidFill>
                <a:latin typeface="Avenir Black" charset="0"/>
                <a:ea typeface="Avenir Black" charset="0"/>
                <a:cs typeface="Avenir Black" charset="0"/>
              </a:rPr>
              <a:t>HIKING IN</a:t>
            </a:r>
          </a:p>
          <a:p>
            <a:pPr algn="r"/>
            <a:r>
              <a:rPr lang="en-US" sz="4800" dirty="0">
                <a:solidFill>
                  <a:schemeClr val="bg1"/>
                </a:solidFill>
                <a:latin typeface="Avenir Black" charset="0"/>
                <a:ea typeface="Avenir Black" charset="0"/>
                <a:cs typeface="Avenir Black" charset="0"/>
              </a:rPr>
              <a:t>SPAIN</a:t>
            </a:r>
          </a:p>
        </p:txBody>
      </p:sp>
    </p:spTree>
    <p:extLst>
      <p:ext uri="{BB962C8B-B14F-4D97-AF65-F5344CB8AC3E}">
        <p14:creationId xmlns:p14="http://schemas.microsoft.com/office/powerpoint/2010/main" val="1001280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990600" y="897705"/>
            <a:ext cx="7162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4600" dirty="0">
                <a:solidFill>
                  <a:schemeClr val="bg1"/>
                </a:solidFill>
                <a:latin typeface="Avenir Black" charset="0"/>
                <a:ea typeface="Avenir Black" charset="0"/>
                <a:cs typeface="Avenir Black" charset="0"/>
              </a:rPr>
              <a:t>WHAT DO YOU KNOW</a:t>
            </a:r>
          </a:p>
          <a:p>
            <a:pPr algn="ctr">
              <a:spcBef>
                <a:spcPts val="300"/>
              </a:spcBef>
              <a:buFont typeface="Arial" charset="0"/>
              <a:buNone/>
            </a:pPr>
            <a:r>
              <a:rPr lang="en-US" altLang="en-US" sz="6500" dirty="0">
                <a:solidFill>
                  <a:srgbClr val="38B1AD"/>
                </a:solidFill>
                <a:latin typeface="Avenir Black" charset="0"/>
                <a:ea typeface="Avenir Black" charset="0"/>
                <a:cs typeface="Avenir Black" charset="0"/>
              </a:rPr>
              <a:t>FOR SURE?</a:t>
            </a:r>
          </a:p>
        </p:txBody>
      </p:sp>
    </p:spTree>
    <p:extLst>
      <p:ext uri="{BB962C8B-B14F-4D97-AF65-F5344CB8AC3E}">
        <p14:creationId xmlns:p14="http://schemas.microsoft.com/office/powerpoint/2010/main" val="416289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990600" y="1138742"/>
            <a:ext cx="7162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6000" dirty="0">
                <a:solidFill>
                  <a:schemeClr val="bg1"/>
                </a:solidFill>
                <a:latin typeface="Avenir Black" charset="0"/>
                <a:ea typeface="Avenir Black" charset="0"/>
                <a:cs typeface="Avenir Black" charset="0"/>
              </a:rPr>
              <a:t>How often are you turning </a:t>
            </a:r>
            <a:r>
              <a:rPr lang="en-US" altLang="en-US" sz="6000" dirty="0">
                <a:solidFill>
                  <a:srgbClr val="3CC7BF"/>
                </a:solidFill>
                <a:latin typeface="Avenir Black" charset="0"/>
                <a:ea typeface="Avenir Black" charset="0"/>
                <a:cs typeface="Avenir Black" charset="0"/>
              </a:rPr>
              <a:t>ropes into snakes?</a:t>
            </a:r>
            <a:endParaRPr lang="en-US" altLang="en-US" sz="6600" dirty="0">
              <a:solidFill>
                <a:srgbClr val="3CC7BF"/>
              </a:solidFill>
              <a:latin typeface="Avenir Black" charset="0"/>
              <a:ea typeface="Avenir Black" charset="0"/>
              <a:cs typeface="Avenir Black" charset="0"/>
            </a:endParaRPr>
          </a:p>
        </p:txBody>
      </p:sp>
    </p:spTree>
    <p:extLst>
      <p:ext uri="{BB962C8B-B14F-4D97-AF65-F5344CB8AC3E}">
        <p14:creationId xmlns:p14="http://schemas.microsoft.com/office/powerpoint/2010/main" val="407125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p:cNvSpPr>
          <p:nvPr/>
        </p:nvSpPr>
        <p:spPr>
          <a:xfrm>
            <a:off x="498749" y="901310"/>
            <a:ext cx="7791811" cy="2507377"/>
          </a:xfrm>
          <a:prstGeom prst="rect">
            <a:avLst/>
          </a:prstGeom>
          <a:noFill/>
        </p:spPr>
        <p:txBody>
          <a:bodyPr wrap="square" lIns="28916" tIns="14458" rIns="28916" bIns="14458" rtlCol="0">
            <a:spAutoFit/>
          </a:bodyPr>
          <a:lstStyle/>
          <a:p>
            <a:pPr>
              <a:lnSpc>
                <a:spcPct val="120000"/>
              </a:lnSpc>
              <a:spcBef>
                <a:spcPts val="191"/>
              </a:spcBef>
              <a:spcAft>
                <a:spcPts val="191"/>
              </a:spcAft>
            </a:pPr>
            <a:r>
              <a:rPr lang="en-US" sz="2200" b="1" dirty="0">
                <a:solidFill>
                  <a:srgbClr val="2E5A79"/>
                </a:solidFill>
                <a:uFillTx/>
                <a:latin typeface="Avenir Book" charset="0"/>
                <a:ea typeface="Avenir Book" charset="0"/>
                <a:cs typeface="Avenir Book" charset="0"/>
              </a:rPr>
              <a:t>Information Processing</a:t>
            </a:r>
          </a:p>
          <a:p>
            <a:pPr>
              <a:lnSpc>
                <a:spcPct val="120000"/>
              </a:lnSpc>
              <a:spcBef>
                <a:spcPts val="191"/>
              </a:spcBef>
              <a:spcAft>
                <a:spcPts val="191"/>
              </a:spcAft>
            </a:pPr>
            <a:r>
              <a:rPr lang="en-US" sz="2200" b="1" dirty="0">
                <a:solidFill>
                  <a:srgbClr val="38B1AD"/>
                </a:solidFill>
                <a:uFillTx/>
                <a:latin typeface="Avenir Book" charset="0"/>
                <a:ea typeface="Avenir Book" charset="0"/>
                <a:cs typeface="Avenir Book" charset="0"/>
              </a:rPr>
              <a:t>S</a:t>
            </a:r>
            <a:r>
              <a:rPr lang="en-US" sz="2200" dirty="0">
                <a:solidFill>
                  <a:srgbClr val="38B1AD"/>
                </a:solidFill>
                <a:uFillTx/>
                <a:latin typeface="Avenir Book" charset="0"/>
                <a:ea typeface="Avenir Book" charset="0"/>
                <a:cs typeface="Avenir Book" charset="0"/>
              </a:rPr>
              <a:t>  </a:t>
            </a:r>
            <a:r>
              <a:rPr lang="en-US" sz="2200" b="1" dirty="0">
                <a:solidFill>
                  <a:schemeClr val="tx1">
                    <a:lumMod val="85000"/>
                    <a:lumOff val="15000"/>
                  </a:schemeClr>
                </a:solidFill>
                <a:latin typeface="Avenir Book" charset="0"/>
                <a:ea typeface="Avenir Book" charset="0"/>
                <a:cs typeface="Avenir Book" charset="0"/>
              </a:rPr>
              <a:t>Situation</a:t>
            </a:r>
            <a:r>
              <a:rPr lang="en-US" sz="2200" dirty="0">
                <a:solidFill>
                  <a:schemeClr val="tx1">
                    <a:lumMod val="85000"/>
                    <a:lumOff val="15000"/>
                  </a:schemeClr>
                </a:solidFill>
                <a:latin typeface="Avenir Book" charset="0"/>
                <a:ea typeface="Avenir Book" charset="0"/>
                <a:cs typeface="Avenir Book" charset="0"/>
              </a:rPr>
              <a:t> (one sentence)</a:t>
            </a:r>
            <a:endParaRPr lang="en-US" sz="2200" dirty="0">
              <a:solidFill>
                <a:schemeClr val="tx1">
                  <a:lumMod val="85000"/>
                  <a:lumOff val="15000"/>
                </a:schemeClr>
              </a:solidFill>
              <a:uFillTx/>
              <a:latin typeface="Avenir Book" charset="0"/>
              <a:ea typeface="Avenir Book" charset="0"/>
              <a:cs typeface="Avenir Book" charset="0"/>
            </a:endParaRPr>
          </a:p>
          <a:p>
            <a:pPr>
              <a:lnSpc>
                <a:spcPct val="120000"/>
              </a:lnSpc>
              <a:spcBef>
                <a:spcPts val="191"/>
              </a:spcBef>
              <a:spcAft>
                <a:spcPts val="191"/>
              </a:spcAft>
            </a:pPr>
            <a:r>
              <a:rPr lang="en-US" sz="2200" b="1" dirty="0">
                <a:solidFill>
                  <a:srgbClr val="38B1AD"/>
                </a:solidFill>
                <a:uFillTx/>
                <a:latin typeface="Avenir Book" charset="0"/>
                <a:ea typeface="Avenir Book" charset="0"/>
                <a:cs typeface="Avenir Book" charset="0"/>
              </a:rPr>
              <a:t>B</a:t>
            </a:r>
            <a:r>
              <a:rPr lang="en-US" sz="2200" dirty="0">
                <a:solidFill>
                  <a:schemeClr val="tx1">
                    <a:lumMod val="85000"/>
                    <a:lumOff val="15000"/>
                  </a:schemeClr>
                </a:solidFill>
                <a:uFillTx/>
                <a:latin typeface="Avenir Book" charset="0"/>
                <a:ea typeface="Avenir Book" charset="0"/>
                <a:cs typeface="Avenir Book" charset="0"/>
              </a:rPr>
              <a:t>  </a:t>
            </a:r>
            <a:r>
              <a:rPr lang="en-US" sz="2200" b="1" dirty="0">
                <a:solidFill>
                  <a:schemeClr val="tx1">
                    <a:lumMod val="85000"/>
                    <a:lumOff val="15000"/>
                  </a:schemeClr>
                </a:solidFill>
                <a:uFillTx/>
                <a:latin typeface="Avenir Book" charset="0"/>
                <a:ea typeface="Avenir Book" charset="0"/>
                <a:cs typeface="Avenir Book" charset="0"/>
              </a:rPr>
              <a:t>Background</a:t>
            </a:r>
            <a:r>
              <a:rPr lang="en-US" sz="2200" dirty="0">
                <a:solidFill>
                  <a:schemeClr val="tx1">
                    <a:lumMod val="85000"/>
                    <a:lumOff val="15000"/>
                  </a:schemeClr>
                </a:solidFill>
                <a:uFillTx/>
                <a:latin typeface="Avenir Book" charset="0"/>
                <a:ea typeface="Avenir Book" charset="0"/>
                <a:cs typeface="Avenir Book" charset="0"/>
              </a:rPr>
              <a:t> (relevant)</a:t>
            </a:r>
          </a:p>
          <a:p>
            <a:pPr>
              <a:lnSpc>
                <a:spcPct val="120000"/>
              </a:lnSpc>
              <a:spcBef>
                <a:spcPts val="191"/>
              </a:spcBef>
              <a:spcAft>
                <a:spcPts val="191"/>
              </a:spcAft>
            </a:pPr>
            <a:r>
              <a:rPr lang="en-US" sz="2200" b="1" dirty="0">
                <a:solidFill>
                  <a:srgbClr val="38B1AD"/>
                </a:solidFill>
                <a:uFillTx/>
                <a:latin typeface="Avenir Book" charset="0"/>
                <a:ea typeface="Avenir Book" charset="0"/>
                <a:cs typeface="Avenir Book" charset="0"/>
              </a:rPr>
              <a:t>A</a:t>
            </a:r>
            <a:r>
              <a:rPr lang="en-US" sz="2200" dirty="0">
                <a:solidFill>
                  <a:schemeClr val="tx1">
                    <a:lumMod val="85000"/>
                    <a:lumOff val="15000"/>
                  </a:schemeClr>
                </a:solidFill>
                <a:uFillTx/>
                <a:latin typeface="Avenir Book" charset="0"/>
                <a:ea typeface="Avenir Book" charset="0"/>
                <a:cs typeface="Avenir Book" charset="0"/>
              </a:rPr>
              <a:t>  </a:t>
            </a:r>
            <a:r>
              <a:rPr lang="en-US" sz="2200" b="1" dirty="0">
                <a:solidFill>
                  <a:schemeClr val="tx1">
                    <a:lumMod val="85000"/>
                    <a:lumOff val="15000"/>
                  </a:schemeClr>
                </a:solidFill>
                <a:uFillTx/>
                <a:latin typeface="Avenir Book" charset="0"/>
                <a:ea typeface="Avenir Book" charset="0"/>
                <a:cs typeface="Avenir Book" charset="0"/>
              </a:rPr>
              <a:t>Analysis</a:t>
            </a:r>
            <a:r>
              <a:rPr lang="en-US" sz="2200" dirty="0">
                <a:solidFill>
                  <a:schemeClr val="tx1">
                    <a:lumMod val="85000"/>
                    <a:lumOff val="15000"/>
                  </a:schemeClr>
                </a:solidFill>
                <a:uFillTx/>
                <a:latin typeface="Avenir Book" charset="0"/>
                <a:ea typeface="Avenir Book" charset="0"/>
                <a:cs typeface="Avenir Book" charset="0"/>
              </a:rPr>
              <a:t> (expertise not opinions)</a:t>
            </a:r>
          </a:p>
          <a:p>
            <a:pPr>
              <a:lnSpc>
                <a:spcPct val="120000"/>
              </a:lnSpc>
              <a:spcBef>
                <a:spcPts val="191"/>
              </a:spcBef>
              <a:spcAft>
                <a:spcPts val="191"/>
              </a:spcAft>
            </a:pPr>
            <a:r>
              <a:rPr lang="en-US" sz="2200" b="1" dirty="0">
                <a:solidFill>
                  <a:srgbClr val="38B1AD"/>
                </a:solidFill>
                <a:uFillTx/>
                <a:latin typeface="Avenir Book" charset="0"/>
                <a:ea typeface="Avenir Book" charset="0"/>
                <a:cs typeface="Avenir Book" charset="0"/>
              </a:rPr>
              <a:t>R</a:t>
            </a:r>
            <a:r>
              <a:rPr lang="en-US" sz="2200" dirty="0">
                <a:solidFill>
                  <a:schemeClr val="tx1">
                    <a:lumMod val="85000"/>
                    <a:lumOff val="15000"/>
                  </a:schemeClr>
                </a:solidFill>
                <a:uFillTx/>
                <a:latin typeface="Avenir Book" charset="0"/>
                <a:ea typeface="Avenir Book" charset="0"/>
                <a:cs typeface="Avenir Book" charset="0"/>
              </a:rPr>
              <a:t>  </a:t>
            </a:r>
            <a:r>
              <a:rPr lang="en-US" sz="2200" b="1" dirty="0">
                <a:solidFill>
                  <a:schemeClr val="tx1">
                    <a:lumMod val="85000"/>
                    <a:lumOff val="15000"/>
                  </a:schemeClr>
                </a:solidFill>
                <a:uFillTx/>
                <a:latin typeface="Avenir Book" charset="0"/>
                <a:ea typeface="Avenir Book" charset="0"/>
                <a:cs typeface="Avenir Book" charset="0"/>
              </a:rPr>
              <a:t>Recommendations</a:t>
            </a:r>
            <a:r>
              <a:rPr lang="en-US" sz="2200" dirty="0">
                <a:solidFill>
                  <a:schemeClr val="tx1">
                    <a:lumMod val="85000"/>
                    <a:lumOff val="15000"/>
                  </a:schemeClr>
                </a:solidFill>
                <a:uFillTx/>
                <a:latin typeface="Avenir Book" charset="0"/>
                <a:ea typeface="Avenir Book" charset="0"/>
                <a:cs typeface="Avenir Book" charset="0"/>
              </a:rPr>
              <a:t> (2-5 ideas with cost/benefit for each)</a:t>
            </a:r>
          </a:p>
          <a:p>
            <a:pPr>
              <a:lnSpc>
                <a:spcPct val="120000"/>
              </a:lnSpc>
              <a:spcBef>
                <a:spcPts val="191"/>
              </a:spcBef>
              <a:spcAft>
                <a:spcPts val="191"/>
              </a:spcAft>
            </a:pPr>
            <a:r>
              <a:rPr lang="en-US" sz="1080" dirty="0">
                <a:solidFill>
                  <a:schemeClr val="tx1">
                    <a:lumMod val="85000"/>
                    <a:lumOff val="15000"/>
                  </a:schemeClr>
                </a:solidFill>
                <a:uFillTx/>
                <a:latin typeface="Avenir Book" charset="0"/>
                <a:ea typeface="Avenir Book" charset="0"/>
                <a:cs typeface="Avenir Book" charset="0"/>
              </a:rPr>
              <a:t>  </a:t>
            </a:r>
          </a:p>
        </p:txBody>
      </p:sp>
      <p:sp>
        <p:nvSpPr>
          <p:cNvPr id="7" name="Title 8">
            <a:extLst>
              <a:ext uri="{FF2B5EF4-FFF2-40B4-BE49-F238E27FC236}">
                <a16:creationId xmlns:a16="http://schemas.microsoft.com/office/drawing/2014/main" id="{AC1F5170-BDC7-5E4E-B1E5-E54340264EB4}"/>
              </a:ext>
            </a:extLst>
          </p:cNvPr>
          <p:cNvSpPr txBox="1">
            <a:spLocks/>
          </p:cNvSpPr>
          <p:nvPr/>
        </p:nvSpPr>
        <p:spPr bwMode="auto">
          <a:xfrm>
            <a:off x="349120" y="167238"/>
            <a:ext cx="8794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400" b="1" i="0" kern="1200">
                <a:solidFill>
                  <a:srgbClr val="A6A6A6"/>
                </a:solidFill>
                <a:latin typeface="Avenir Black" charset="0"/>
                <a:ea typeface="Avenir Black" charset="0"/>
                <a:cs typeface="Avenir Black" charset="0"/>
              </a:defRPr>
            </a:lvl1pPr>
            <a:lvl2pPr algn="l" defTabSz="457200" rtl="0" eaLnBrk="1" fontAlgn="base" hangingPunct="1">
              <a:spcBef>
                <a:spcPct val="0"/>
              </a:spcBef>
              <a:spcAft>
                <a:spcPct val="0"/>
              </a:spcAft>
              <a:defRPr sz="2400" b="1">
                <a:solidFill>
                  <a:srgbClr val="A6A6A6"/>
                </a:solidFill>
                <a:latin typeface="Proxima Nova" charset="0"/>
                <a:ea typeface="ＭＳ Ｐゴシック" charset="0"/>
              </a:defRPr>
            </a:lvl2pPr>
            <a:lvl3pPr algn="l" defTabSz="457200" rtl="0" eaLnBrk="1" fontAlgn="base" hangingPunct="1">
              <a:spcBef>
                <a:spcPct val="0"/>
              </a:spcBef>
              <a:spcAft>
                <a:spcPct val="0"/>
              </a:spcAft>
              <a:defRPr sz="2400" b="1">
                <a:solidFill>
                  <a:srgbClr val="A6A6A6"/>
                </a:solidFill>
                <a:latin typeface="Proxima Nova" charset="0"/>
                <a:ea typeface="ＭＳ Ｐゴシック" charset="0"/>
              </a:defRPr>
            </a:lvl3pPr>
            <a:lvl4pPr algn="l" defTabSz="457200" rtl="0" eaLnBrk="1" fontAlgn="base" hangingPunct="1">
              <a:spcBef>
                <a:spcPct val="0"/>
              </a:spcBef>
              <a:spcAft>
                <a:spcPct val="0"/>
              </a:spcAft>
              <a:defRPr sz="2400" b="1">
                <a:solidFill>
                  <a:srgbClr val="A6A6A6"/>
                </a:solidFill>
                <a:latin typeface="Proxima Nova" charset="0"/>
                <a:ea typeface="ＭＳ Ｐゴシック" charset="0"/>
              </a:defRPr>
            </a:lvl4pPr>
            <a:lvl5pPr algn="l" defTabSz="457200" rtl="0" eaLnBrk="1" fontAlgn="base" hangingPunct="1">
              <a:spcBef>
                <a:spcPct val="0"/>
              </a:spcBef>
              <a:spcAft>
                <a:spcPct val="0"/>
              </a:spcAft>
              <a:defRPr sz="2400" b="1">
                <a:solidFill>
                  <a:srgbClr val="A6A6A6"/>
                </a:solidFill>
                <a:latin typeface="Proxima Nova" charset="0"/>
                <a:ea typeface="ＭＳ Ｐゴシック" charset="0"/>
              </a:defRPr>
            </a:lvl5pPr>
            <a:lvl6pPr marL="457200" algn="l" defTabSz="457200" rtl="0" eaLnBrk="1" fontAlgn="base" hangingPunct="1">
              <a:spcBef>
                <a:spcPct val="0"/>
              </a:spcBef>
              <a:spcAft>
                <a:spcPct val="0"/>
              </a:spcAft>
              <a:defRPr sz="2400" b="1">
                <a:solidFill>
                  <a:srgbClr val="A6A6A6"/>
                </a:solidFill>
                <a:latin typeface="Proxima Nova" charset="0"/>
                <a:ea typeface="ＭＳ Ｐゴシック" charset="0"/>
              </a:defRPr>
            </a:lvl6pPr>
            <a:lvl7pPr marL="914400" algn="l" defTabSz="457200" rtl="0" eaLnBrk="1" fontAlgn="base" hangingPunct="1">
              <a:spcBef>
                <a:spcPct val="0"/>
              </a:spcBef>
              <a:spcAft>
                <a:spcPct val="0"/>
              </a:spcAft>
              <a:defRPr sz="2400" b="1">
                <a:solidFill>
                  <a:srgbClr val="A6A6A6"/>
                </a:solidFill>
                <a:latin typeface="Proxima Nova" charset="0"/>
                <a:ea typeface="ＭＳ Ｐゴシック" charset="0"/>
              </a:defRPr>
            </a:lvl7pPr>
            <a:lvl8pPr marL="1371600" algn="l" defTabSz="457200" rtl="0" eaLnBrk="1" fontAlgn="base" hangingPunct="1">
              <a:spcBef>
                <a:spcPct val="0"/>
              </a:spcBef>
              <a:spcAft>
                <a:spcPct val="0"/>
              </a:spcAft>
              <a:defRPr sz="2400" b="1">
                <a:solidFill>
                  <a:srgbClr val="A6A6A6"/>
                </a:solidFill>
                <a:latin typeface="Proxima Nova" charset="0"/>
                <a:ea typeface="ＭＳ Ｐゴシック" charset="0"/>
              </a:defRPr>
            </a:lvl8pPr>
            <a:lvl9pPr marL="1828800" algn="l" defTabSz="457200" rtl="0" eaLnBrk="1" fontAlgn="base" hangingPunct="1">
              <a:spcBef>
                <a:spcPct val="0"/>
              </a:spcBef>
              <a:spcAft>
                <a:spcPct val="0"/>
              </a:spcAft>
              <a:defRPr sz="2400" b="1">
                <a:solidFill>
                  <a:srgbClr val="A6A6A6"/>
                </a:solidFill>
                <a:latin typeface="Proxima Nova" charset="0"/>
                <a:ea typeface="ＭＳ Ｐゴシック" charset="0"/>
              </a:defRPr>
            </a:lvl9pPr>
          </a:lstStyle>
          <a:p>
            <a:r>
              <a:rPr lang="en-US" dirty="0"/>
              <a:t>COACHING TOOL – “HEY, DO YOU HAVE A MINUTE?”</a:t>
            </a:r>
          </a:p>
        </p:txBody>
      </p:sp>
    </p:spTree>
    <p:extLst>
      <p:ext uri="{BB962C8B-B14F-4D97-AF65-F5344CB8AC3E}">
        <p14:creationId xmlns:p14="http://schemas.microsoft.com/office/powerpoint/2010/main" val="2219317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0" y="1205901"/>
            <a:ext cx="9144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marL="0" marR="0" lvl="0" indent="0" algn="ctr" defTabSz="457200" rtl="0" eaLnBrk="1" fontAlgn="base" latinLnBrk="0" hangingPunct="1">
              <a:lnSpc>
                <a:spcPct val="100000"/>
              </a:lnSpc>
              <a:spcBef>
                <a:spcPts val="300"/>
              </a:spcBef>
              <a:spcAft>
                <a:spcPct val="0"/>
              </a:spcAft>
              <a:buClrTx/>
              <a:buSzTx/>
              <a:buFont typeface="Arial" charset="0"/>
              <a:buNone/>
              <a:tabLst/>
              <a:defRPr/>
            </a:pPr>
            <a:r>
              <a:rPr kumimoji="0" lang="en-US" altLang="en-US" sz="5400" b="0" i="0" u="none" strike="noStrike" kern="1200" cap="none" spc="0" normalizeH="0" baseline="0" noProof="0" dirty="0">
                <a:ln>
                  <a:noFill/>
                </a:ln>
                <a:solidFill>
                  <a:srgbClr val="3CC7BF"/>
                </a:solidFill>
                <a:effectLst/>
                <a:uLnTx/>
                <a:uFillTx/>
                <a:latin typeface="Avenir Black" charset="0"/>
                <a:ea typeface="Avenir Black" charset="0"/>
                <a:cs typeface="Avenir Black" charset="0"/>
              </a:rPr>
              <a:t>All tools end with</a:t>
            </a:r>
          </a:p>
          <a:p>
            <a:pPr marL="0" marR="0" lvl="0" indent="0" algn="ctr" defTabSz="457200" rtl="0" eaLnBrk="1" fontAlgn="base" latinLnBrk="0" hangingPunct="1">
              <a:lnSpc>
                <a:spcPct val="100000"/>
              </a:lnSpc>
              <a:spcBef>
                <a:spcPts val="300"/>
              </a:spcBef>
              <a:spcAft>
                <a:spcPct val="0"/>
              </a:spcAft>
              <a:buClrTx/>
              <a:buSzTx/>
              <a:buFont typeface="Arial" charset="0"/>
              <a:buNone/>
              <a:tabLst/>
              <a:defRPr/>
            </a:pPr>
            <a:r>
              <a:rPr lang="en-US" altLang="en-US" sz="5400" dirty="0">
                <a:solidFill>
                  <a:srgbClr val="FFFFFF"/>
                </a:solidFill>
                <a:latin typeface="Avenir Black" charset="0"/>
              </a:rPr>
              <a:t>Who? Doing what?</a:t>
            </a:r>
          </a:p>
          <a:p>
            <a:pPr marL="0" marR="0" lvl="0" indent="0" algn="ctr" defTabSz="457200" rtl="0" eaLnBrk="1" fontAlgn="base" latinLnBrk="0" hangingPunct="1">
              <a:lnSpc>
                <a:spcPct val="100000"/>
              </a:lnSpc>
              <a:spcBef>
                <a:spcPts val="300"/>
              </a:spcBef>
              <a:spcAft>
                <a:spcPct val="0"/>
              </a:spcAft>
              <a:buClrTx/>
              <a:buSzTx/>
              <a:buFont typeface="Arial" charset="0"/>
              <a:buNone/>
              <a:tabLst/>
              <a:defRPr/>
            </a:pPr>
            <a:r>
              <a:rPr kumimoji="0" lang="en-US" altLang="en-US" sz="5400" b="0" i="0" u="none" strike="noStrike" kern="1200" cap="none" spc="0" normalizeH="0" baseline="0" noProof="0" dirty="0">
                <a:ln>
                  <a:noFill/>
                </a:ln>
                <a:solidFill>
                  <a:srgbClr val="FFFFFF"/>
                </a:solidFill>
                <a:effectLst/>
                <a:uLnTx/>
                <a:uFillTx/>
                <a:latin typeface="Avenir Black" charset="0"/>
                <a:ea typeface="ＭＳ Ｐゴシック" charset="-128"/>
              </a:rPr>
              <a:t>By when?</a:t>
            </a:r>
            <a:endParaRPr lang="en-US" altLang="en-US" sz="5400" dirty="0">
              <a:solidFill>
                <a:srgbClr val="FFFFFF"/>
              </a:solidFill>
              <a:latin typeface="Avenir Black" charset="0"/>
            </a:endParaRPr>
          </a:p>
          <a:p>
            <a:pPr marL="0" marR="0" lvl="0" indent="0" algn="ctr" defTabSz="457200" rtl="0" eaLnBrk="1" fontAlgn="base" latinLnBrk="0" hangingPunct="1">
              <a:lnSpc>
                <a:spcPct val="100000"/>
              </a:lnSpc>
              <a:spcBef>
                <a:spcPts val="300"/>
              </a:spcBef>
              <a:spcAft>
                <a:spcPct val="0"/>
              </a:spcAft>
              <a:buClrTx/>
              <a:buSzTx/>
              <a:buFont typeface="Arial" charset="0"/>
              <a:buNone/>
              <a:tabLst/>
              <a:defRPr/>
            </a:pPr>
            <a:r>
              <a:rPr kumimoji="0" lang="en-US" altLang="en-US" sz="3600" u="none" strike="noStrike" kern="1200" cap="none" spc="0" normalizeH="0" baseline="0" noProof="0" dirty="0">
                <a:ln>
                  <a:noFill/>
                </a:ln>
                <a:solidFill>
                  <a:srgbClr val="3CC7BF"/>
                </a:solidFill>
                <a:effectLst/>
                <a:uLnTx/>
                <a:uFillTx/>
                <a:latin typeface="Avenir Book" panose="02000503020000020003" pitchFamily="2" charset="0"/>
              </a:rPr>
              <a:t>(or the conversation didn’t happen)</a:t>
            </a:r>
            <a:endParaRPr kumimoji="0" lang="en-US" altLang="en-US" sz="4400" u="none" strike="noStrike" kern="1200" cap="none" spc="0" normalizeH="0" baseline="0" noProof="0" dirty="0">
              <a:ln>
                <a:noFill/>
              </a:ln>
              <a:solidFill>
                <a:srgbClr val="3CC7BF"/>
              </a:solidFill>
              <a:effectLst/>
              <a:uLnTx/>
              <a:uFillTx/>
              <a:latin typeface="Avenir Book" panose="02000503020000020003" pitchFamily="2" charset="0"/>
            </a:endParaRPr>
          </a:p>
        </p:txBody>
      </p:sp>
    </p:spTree>
    <p:extLst>
      <p:ext uri="{BB962C8B-B14F-4D97-AF65-F5344CB8AC3E}">
        <p14:creationId xmlns:p14="http://schemas.microsoft.com/office/powerpoint/2010/main" val="20377923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676275" y="1230872"/>
            <a:ext cx="343498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4800" dirty="0">
                <a:solidFill>
                  <a:schemeClr val="bg1"/>
                </a:solidFill>
                <a:latin typeface="Avenir Black" charset="0"/>
                <a:ea typeface="Avenir Black" charset="0"/>
                <a:cs typeface="Avenir Black" charset="0"/>
              </a:rPr>
              <a:t>Get the free </a:t>
            </a:r>
            <a:r>
              <a:rPr lang="en-US" altLang="en-US" sz="4800" dirty="0">
                <a:solidFill>
                  <a:srgbClr val="3CC7BF"/>
                </a:solidFill>
                <a:latin typeface="Avenir Black" charset="0"/>
                <a:ea typeface="Avenir Black" charset="0"/>
                <a:cs typeface="Avenir Black" charset="0"/>
              </a:rPr>
              <a:t>SBAR</a:t>
            </a:r>
            <a:r>
              <a:rPr lang="en-US" altLang="en-US" sz="4800" dirty="0">
                <a:solidFill>
                  <a:schemeClr val="bg1"/>
                </a:solidFill>
                <a:latin typeface="Avenir Black" charset="0"/>
                <a:ea typeface="Avenir Black" charset="0"/>
                <a:cs typeface="Avenir Black" charset="0"/>
              </a:rPr>
              <a:t> download and video here!</a:t>
            </a:r>
          </a:p>
        </p:txBody>
      </p:sp>
      <p:pic>
        <p:nvPicPr>
          <p:cNvPr id="3" name="Picture 2" descr="Qr code&#10;&#10;Description automatically generated">
            <a:extLst>
              <a:ext uri="{FF2B5EF4-FFF2-40B4-BE49-F238E27FC236}">
                <a16:creationId xmlns:a16="http://schemas.microsoft.com/office/drawing/2014/main" id="{892A0A16-4EAF-1744-9DA5-F97D295368E7}"/>
              </a:ext>
            </a:extLst>
          </p:cNvPr>
          <p:cNvPicPr>
            <a:picLocks noChangeAspect="1"/>
          </p:cNvPicPr>
          <p:nvPr/>
        </p:nvPicPr>
        <p:blipFill>
          <a:blip r:embed="rId3"/>
          <a:stretch>
            <a:fillRect/>
          </a:stretch>
        </p:blipFill>
        <p:spPr>
          <a:xfrm>
            <a:off x="4823011" y="253711"/>
            <a:ext cx="3644714" cy="4636077"/>
          </a:xfrm>
          <a:prstGeom prst="rect">
            <a:avLst/>
          </a:prstGeom>
        </p:spPr>
      </p:pic>
    </p:spTree>
    <p:extLst>
      <p:ext uri="{BB962C8B-B14F-4D97-AF65-F5344CB8AC3E}">
        <p14:creationId xmlns:p14="http://schemas.microsoft.com/office/powerpoint/2010/main" val="20161987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990600" y="785945"/>
            <a:ext cx="7162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7200" dirty="0">
                <a:solidFill>
                  <a:srgbClr val="3CC7BF"/>
                </a:solidFill>
                <a:latin typeface="Avenir Black" charset="0"/>
                <a:ea typeface="Avenir Black" charset="0"/>
                <a:cs typeface="Avenir Black" charset="0"/>
              </a:rPr>
              <a:t>IDEA:</a:t>
            </a:r>
          </a:p>
          <a:p>
            <a:pPr algn="ctr">
              <a:spcBef>
                <a:spcPts val="300"/>
              </a:spcBef>
              <a:buNone/>
            </a:pPr>
            <a:r>
              <a:rPr lang="en-US" altLang="en-US" sz="6000" dirty="0">
                <a:solidFill>
                  <a:schemeClr val="bg1"/>
                </a:solidFill>
                <a:latin typeface="Avenir Black" charset="0"/>
                <a:ea typeface="Avenir Black" charset="0"/>
                <a:cs typeface="Avenir Black" charset="0"/>
              </a:rPr>
              <a:t>CHANGE IS HARD.</a:t>
            </a:r>
            <a:endParaRPr lang="en-US" altLang="en-US" sz="6000" dirty="0">
              <a:solidFill>
                <a:srgbClr val="38B1AD"/>
              </a:solidFill>
              <a:latin typeface="Avenir Black" charset="0"/>
              <a:ea typeface="Avenir Black" charset="0"/>
              <a:cs typeface="Avenir Black" charset="0"/>
            </a:endParaRPr>
          </a:p>
        </p:txBody>
      </p:sp>
    </p:spTree>
    <p:extLst>
      <p:ext uri="{BB962C8B-B14F-4D97-AF65-F5344CB8AC3E}">
        <p14:creationId xmlns:p14="http://schemas.microsoft.com/office/powerpoint/2010/main" val="20398571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cell phone&#10;&#10;Description automatically generated">
            <a:extLst>
              <a:ext uri="{FF2B5EF4-FFF2-40B4-BE49-F238E27FC236}">
                <a16:creationId xmlns:a16="http://schemas.microsoft.com/office/drawing/2014/main" id="{41A7B17E-BBE3-744F-95D6-F3192F9B09A8}"/>
              </a:ext>
            </a:extLst>
          </p:cNvPr>
          <p:cNvPicPr>
            <a:picLocks noChangeAspect="1"/>
          </p:cNvPicPr>
          <p:nvPr/>
        </p:nvPicPr>
        <p:blipFill>
          <a:blip r:embed="rId3"/>
          <a:stretch>
            <a:fillRect/>
          </a:stretch>
        </p:blipFill>
        <p:spPr>
          <a:xfrm>
            <a:off x="-34119" y="0"/>
            <a:ext cx="9212238" cy="5143500"/>
          </a:xfrm>
          <a:prstGeom prst="rect">
            <a:avLst/>
          </a:prstGeom>
        </p:spPr>
      </p:pic>
    </p:spTree>
    <p:extLst>
      <p:ext uri="{BB962C8B-B14F-4D97-AF65-F5344CB8AC3E}">
        <p14:creationId xmlns:p14="http://schemas.microsoft.com/office/powerpoint/2010/main" val="308490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990600" y="948505"/>
            <a:ext cx="7162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4600" dirty="0">
                <a:solidFill>
                  <a:schemeClr val="bg1"/>
                </a:solidFill>
                <a:latin typeface="Avenir Black" charset="0"/>
                <a:ea typeface="Avenir Black" charset="0"/>
                <a:cs typeface="Avenir Black" charset="0"/>
              </a:rPr>
              <a:t>CHANGE IS ONLY HARD FOR THE </a:t>
            </a:r>
            <a:r>
              <a:rPr lang="en-US" altLang="en-US" sz="6000" dirty="0">
                <a:solidFill>
                  <a:srgbClr val="3CC7BF"/>
                </a:solidFill>
                <a:latin typeface="Avenir Black" charset="0"/>
                <a:ea typeface="Avenir Black" charset="0"/>
                <a:cs typeface="Avenir Black" charset="0"/>
              </a:rPr>
              <a:t>UNREADY</a:t>
            </a:r>
            <a:r>
              <a:rPr lang="mr-IN" altLang="en-US" sz="6000" dirty="0">
                <a:solidFill>
                  <a:srgbClr val="3CC7BF"/>
                </a:solidFill>
                <a:latin typeface="Avenir Black" charset="0"/>
                <a:ea typeface="Avenir Black" charset="0"/>
                <a:cs typeface="Avenir Black" charset="0"/>
              </a:rPr>
              <a:t>…</a:t>
            </a:r>
            <a:endParaRPr lang="en-US" altLang="en-US" sz="6000" dirty="0">
              <a:solidFill>
                <a:srgbClr val="3CC7BF"/>
              </a:solidFill>
              <a:latin typeface="Avenir Black" charset="0"/>
              <a:ea typeface="Avenir Black" charset="0"/>
              <a:cs typeface="Avenir Black" charset="0"/>
            </a:endParaRPr>
          </a:p>
        </p:txBody>
      </p:sp>
      <p:sp>
        <p:nvSpPr>
          <p:cNvPr id="6" name="Slide Number Placeholder 35">
            <a:extLst>
              <a:ext uri="{FF2B5EF4-FFF2-40B4-BE49-F238E27FC236}">
                <a16:creationId xmlns:a16="http://schemas.microsoft.com/office/drawing/2014/main" id="{3185B12F-0618-9446-BBDC-F8C1C9A5E619}"/>
              </a:ext>
            </a:extLst>
          </p:cNvPr>
          <p:cNvSpPr txBox="1">
            <a:spLocks/>
          </p:cNvSpPr>
          <p:nvPr/>
        </p:nvSpPr>
        <p:spPr bwMode="auto">
          <a:xfrm>
            <a:off x="-187960" y="4518185"/>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20000"/>
              </a:spcBef>
              <a:spcAft>
                <a:spcPct val="0"/>
              </a:spcAft>
              <a:buFont typeface="Arial" charset="0"/>
              <a:buChar char="•"/>
              <a:defRPr sz="3200" kern="1200">
                <a:solidFill>
                  <a:schemeClr val="tx1"/>
                </a:solidFill>
                <a:latin typeface="Proxima Nova" charset="0"/>
                <a:ea typeface="ＭＳ Ｐゴシック" charset="-128"/>
                <a:cs typeface="Proxima Nova"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Proxima Nova" charset="0"/>
                <a:ea typeface="ＭＳ Ｐゴシック" charset="-128"/>
                <a:cs typeface="Proxima Nova"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Proxima Nova" charset="0"/>
                <a:ea typeface="ＭＳ Ｐゴシック" charset="-128"/>
                <a:cs typeface="Proxima Nova"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9pPr>
          </a:lstStyle>
          <a:p>
            <a:pPr>
              <a:spcBef>
                <a:spcPct val="0"/>
              </a:spcBef>
              <a:buFontTx/>
              <a:buNone/>
            </a:pPr>
            <a:r>
              <a:rPr lang="en-US" altLang="en-US" sz="2000" dirty="0">
                <a:solidFill>
                  <a:schemeClr val="bg1"/>
                </a:solidFill>
                <a:latin typeface="Avenir Book" charset="0"/>
                <a:ea typeface="Avenir Book" charset="0"/>
                <a:cs typeface="Avenir Book" charset="0"/>
              </a:rPr>
              <a:t>@alexmdorr</a:t>
            </a:r>
          </a:p>
        </p:txBody>
      </p:sp>
    </p:spTree>
    <p:extLst>
      <p:ext uri="{BB962C8B-B14F-4D97-AF65-F5344CB8AC3E}">
        <p14:creationId xmlns:p14="http://schemas.microsoft.com/office/powerpoint/2010/main" val="394765302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3"/>
          <p:cNvSpPr>
            <a:spLocks noGrp="1"/>
          </p:cNvSpPr>
          <p:nvPr>
            <p:ph idx="1"/>
          </p:nvPr>
        </p:nvSpPr>
        <p:spPr bwMode="auto">
          <a:xfrm>
            <a:off x="-2476346" y="1985106"/>
            <a:ext cx="8229600" cy="3394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gn="ctr">
              <a:buNone/>
            </a:pPr>
            <a:r>
              <a:rPr lang="en-US" altLang="x-none" sz="1800" dirty="0">
                <a:latin typeface="Avenir Book" charset="0"/>
                <a:ea typeface="Avenir Book" charset="0"/>
                <a:cs typeface="Avenir Book" charset="0"/>
              </a:rPr>
              <a:t>Threat</a:t>
            </a:r>
          </a:p>
          <a:p>
            <a:pPr marL="0" indent="0" algn="ctr">
              <a:buNone/>
            </a:pPr>
            <a:r>
              <a:rPr lang="en-US" altLang="x-none" sz="1800" dirty="0">
                <a:latin typeface="Avenir Book" charset="0"/>
                <a:ea typeface="Avenir Book" charset="0"/>
                <a:cs typeface="Avenir Book" charset="0"/>
              </a:rPr>
              <a:t>Belief</a:t>
            </a:r>
          </a:p>
          <a:p>
            <a:pPr marL="0" indent="0" algn="ctr">
              <a:buNone/>
            </a:pPr>
            <a:r>
              <a:rPr lang="en-US" altLang="x-none" sz="1800" dirty="0">
                <a:latin typeface="Avenir Book" charset="0"/>
                <a:ea typeface="Avenir Book" charset="0"/>
                <a:cs typeface="Avenir Book" charset="0"/>
              </a:rPr>
              <a:t>Reaction</a:t>
            </a:r>
          </a:p>
          <a:p>
            <a:pPr marL="0" indent="0" algn="ctr">
              <a:buNone/>
            </a:pPr>
            <a:r>
              <a:rPr lang="en-US" altLang="x-none" sz="1800" dirty="0">
                <a:latin typeface="Avenir Book" charset="0"/>
                <a:ea typeface="Avenir Book" charset="0"/>
                <a:cs typeface="Avenir Book" charset="0"/>
              </a:rPr>
              <a:t>Past</a:t>
            </a:r>
          </a:p>
        </p:txBody>
      </p:sp>
      <p:sp>
        <p:nvSpPr>
          <p:cNvPr id="2" name="Title 1"/>
          <p:cNvSpPr>
            <a:spLocks noGrp="1"/>
          </p:cNvSpPr>
          <p:nvPr>
            <p:ph type="title"/>
          </p:nvPr>
        </p:nvSpPr>
        <p:spPr/>
        <p:txBody>
          <a:bodyPr/>
          <a:lstStyle/>
          <a:p>
            <a:r>
              <a:rPr lang="en-US" dirty="0"/>
              <a:t>THREE TYPES OF EMPLOYEE MINDSETS</a:t>
            </a:r>
          </a:p>
        </p:txBody>
      </p:sp>
      <p:sp>
        <p:nvSpPr>
          <p:cNvPr id="48131" name="Content Placeholder 3"/>
          <p:cNvSpPr txBox="1">
            <a:spLocks/>
          </p:cNvSpPr>
          <p:nvPr/>
        </p:nvSpPr>
        <p:spPr bwMode="auto">
          <a:xfrm>
            <a:off x="3806508" y="1909417"/>
            <a:ext cx="1672160" cy="113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algn="ctr">
              <a:spcBef>
                <a:spcPct val="20000"/>
              </a:spcBef>
              <a:buFont typeface="Arial" charset="0"/>
              <a:buNone/>
            </a:pPr>
            <a:r>
              <a:rPr lang="en-US" altLang="x-none" dirty="0">
                <a:latin typeface="Avenir Book" charset="0"/>
                <a:ea typeface="Avenir Book" charset="0"/>
                <a:cs typeface="Avenir Book" charset="0"/>
              </a:rPr>
              <a:t>Play it Safe</a:t>
            </a:r>
          </a:p>
          <a:p>
            <a:pPr algn="ctr">
              <a:spcBef>
                <a:spcPct val="20000"/>
              </a:spcBef>
              <a:buFont typeface="Arial" charset="0"/>
              <a:buNone/>
            </a:pPr>
            <a:r>
              <a:rPr lang="en-US" altLang="x-none" dirty="0">
                <a:latin typeface="Avenir Book" charset="0"/>
                <a:ea typeface="Avenir Book" charset="0"/>
                <a:cs typeface="Avenir Book" charset="0"/>
              </a:rPr>
              <a:t>Lacks Meaning</a:t>
            </a:r>
          </a:p>
          <a:p>
            <a:pPr algn="ctr">
              <a:spcBef>
                <a:spcPct val="20000"/>
              </a:spcBef>
              <a:buFont typeface="Arial" charset="0"/>
              <a:buNone/>
            </a:pPr>
            <a:r>
              <a:rPr lang="en-US" altLang="x-none" dirty="0">
                <a:latin typeface="Avenir Book" charset="0"/>
                <a:ea typeface="Avenir Book" charset="0"/>
                <a:cs typeface="Avenir Book" charset="0"/>
              </a:rPr>
              <a:t>Don</a:t>
            </a:r>
            <a:r>
              <a:rPr lang="en-US" altLang="en-US" dirty="0">
                <a:latin typeface="Avenir Book" charset="0"/>
                <a:ea typeface="Avenir Book" charset="0"/>
                <a:cs typeface="Avenir Book" charset="0"/>
              </a:rPr>
              <a:t>’</a:t>
            </a:r>
            <a:r>
              <a:rPr lang="en-US" altLang="x-none" dirty="0">
                <a:latin typeface="Avenir Book" charset="0"/>
                <a:ea typeface="Avenir Book" charset="0"/>
                <a:cs typeface="Avenir Book" charset="0"/>
              </a:rPr>
              <a:t>t Care</a:t>
            </a:r>
          </a:p>
          <a:p>
            <a:pPr algn="ctr">
              <a:spcBef>
                <a:spcPct val="20000"/>
              </a:spcBef>
              <a:buFont typeface="Arial" charset="0"/>
              <a:buNone/>
            </a:pPr>
            <a:r>
              <a:rPr lang="en-US" altLang="x-none" dirty="0">
                <a:latin typeface="Avenir Book" charset="0"/>
                <a:ea typeface="Avenir Book" charset="0"/>
                <a:cs typeface="Avenir Book" charset="0"/>
              </a:rPr>
              <a:t>Past/Future</a:t>
            </a:r>
          </a:p>
        </p:txBody>
      </p:sp>
      <p:sp>
        <p:nvSpPr>
          <p:cNvPr id="48132" name="Content Placeholder 3"/>
          <p:cNvSpPr txBox="1">
            <a:spLocks/>
          </p:cNvSpPr>
          <p:nvPr/>
        </p:nvSpPr>
        <p:spPr bwMode="auto">
          <a:xfrm>
            <a:off x="6805798" y="1909418"/>
            <a:ext cx="1515395" cy="113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algn="ctr">
              <a:spcBef>
                <a:spcPct val="20000"/>
              </a:spcBef>
              <a:buFont typeface="Arial" charset="0"/>
              <a:buNone/>
            </a:pPr>
            <a:r>
              <a:rPr lang="en-US" altLang="x-none" dirty="0">
                <a:latin typeface="Avenir Book" charset="0"/>
                <a:ea typeface="Avenir Book" charset="0"/>
                <a:cs typeface="Avenir Book" charset="0"/>
              </a:rPr>
              <a:t>Opportunity</a:t>
            </a:r>
          </a:p>
          <a:p>
            <a:pPr algn="ctr">
              <a:spcBef>
                <a:spcPct val="20000"/>
              </a:spcBef>
              <a:buFont typeface="Arial" charset="0"/>
              <a:buNone/>
            </a:pPr>
            <a:r>
              <a:rPr lang="en-US" altLang="x-none" dirty="0">
                <a:latin typeface="Avenir Book" charset="0"/>
                <a:ea typeface="Avenir Book" charset="0"/>
                <a:cs typeface="Avenir Book" charset="0"/>
              </a:rPr>
              <a:t>Creativity</a:t>
            </a:r>
          </a:p>
          <a:p>
            <a:pPr algn="ctr">
              <a:spcBef>
                <a:spcPct val="20000"/>
              </a:spcBef>
              <a:buFont typeface="Arial" charset="0"/>
              <a:buNone/>
            </a:pPr>
            <a:r>
              <a:rPr lang="en-US" altLang="x-none" dirty="0">
                <a:latin typeface="Avenir Book" charset="0"/>
                <a:ea typeface="Avenir Book" charset="0"/>
                <a:cs typeface="Avenir Book" charset="0"/>
              </a:rPr>
              <a:t>Resource</a:t>
            </a:r>
          </a:p>
          <a:p>
            <a:pPr algn="ctr">
              <a:spcBef>
                <a:spcPct val="20000"/>
              </a:spcBef>
              <a:buFont typeface="Arial" charset="0"/>
              <a:buNone/>
            </a:pPr>
            <a:r>
              <a:rPr lang="en-US" altLang="x-none" dirty="0">
                <a:latin typeface="Avenir Book" charset="0"/>
                <a:ea typeface="Avenir Book" charset="0"/>
                <a:cs typeface="Avenir Book" charset="0"/>
              </a:rPr>
              <a:t>Present</a:t>
            </a:r>
          </a:p>
        </p:txBody>
      </p:sp>
      <p:sp>
        <p:nvSpPr>
          <p:cNvPr id="48139" name="Text Placeholder 2"/>
          <p:cNvSpPr txBox="1">
            <a:spLocks/>
          </p:cNvSpPr>
          <p:nvPr/>
        </p:nvSpPr>
        <p:spPr bwMode="auto">
          <a:xfrm>
            <a:off x="4319042" y="4131725"/>
            <a:ext cx="564855" cy="62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algn="ctr">
              <a:spcBef>
                <a:spcPct val="20000"/>
              </a:spcBef>
              <a:buFont typeface="Arial" charset="0"/>
              <a:buNone/>
            </a:pPr>
            <a:r>
              <a:rPr lang="en-US" altLang="x-none" sz="1600" b="1" dirty="0">
                <a:solidFill>
                  <a:srgbClr val="2E5A79"/>
                </a:solidFill>
                <a:latin typeface="Avenir Black" charset="0"/>
                <a:ea typeface="Avenir Black" charset="0"/>
                <a:cs typeface="Avenir Black" charset="0"/>
              </a:rPr>
              <a:t>or</a:t>
            </a:r>
          </a:p>
        </p:txBody>
      </p:sp>
      <p:grpSp>
        <p:nvGrpSpPr>
          <p:cNvPr id="16" name="Group 15"/>
          <p:cNvGrpSpPr/>
          <p:nvPr/>
        </p:nvGrpSpPr>
        <p:grpSpPr>
          <a:xfrm>
            <a:off x="395077" y="313645"/>
            <a:ext cx="2486754" cy="2057400"/>
            <a:chOff x="359699" y="721011"/>
            <a:chExt cx="2486754" cy="2057400"/>
          </a:xfrm>
        </p:grpSpPr>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699" y="1150530"/>
              <a:ext cx="2486754" cy="1093651"/>
            </a:xfrm>
            <a:prstGeom prst="rect">
              <a:avLst/>
            </a:prstGeom>
          </p:spPr>
        </p:pic>
        <p:sp>
          <p:nvSpPr>
            <p:cNvPr id="20" name="Rounded Rectangle 19"/>
            <p:cNvSpPr/>
            <p:nvPr/>
          </p:nvSpPr>
          <p:spPr>
            <a:xfrm>
              <a:off x="916750" y="721011"/>
              <a:ext cx="1530092" cy="20574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algn="ctr" fontAlgn="base">
                <a:lnSpc>
                  <a:spcPct val="120000"/>
                </a:lnSpc>
                <a:spcBef>
                  <a:spcPct val="0"/>
                </a:spcBef>
                <a:spcAft>
                  <a:spcPct val="0"/>
                </a:spcAft>
              </a:pPr>
              <a:r>
                <a:rPr lang="en-US" dirty="0">
                  <a:solidFill>
                    <a:schemeClr val="bg1"/>
                  </a:solidFill>
                  <a:latin typeface="Avenir Book" charset="0"/>
                  <a:ea typeface="Avenir Book" charset="0"/>
                  <a:cs typeface="Avenir Book" charset="0"/>
                </a:rPr>
                <a:t>RESISTANCE</a:t>
              </a:r>
              <a:endParaRPr lang="en-US" altLang="x-none" dirty="0">
                <a:solidFill>
                  <a:schemeClr val="bg1"/>
                </a:solidFill>
                <a:latin typeface="Avenir Book" charset="0"/>
                <a:ea typeface="Avenir Book" charset="0"/>
                <a:cs typeface="Avenir Book" charset="0"/>
              </a:endParaRPr>
            </a:p>
          </p:txBody>
        </p:sp>
      </p:grpSp>
      <p:grpSp>
        <p:nvGrpSpPr>
          <p:cNvPr id="22" name="Group 21"/>
          <p:cNvGrpSpPr/>
          <p:nvPr/>
        </p:nvGrpSpPr>
        <p:grpSpPr>
          <a:xfrm>
            <a:off x="3354483" y="284144"/>
            <a:ext cx="2486754" cy="2057400"/>
            <a:chOff x="359699" y="721011"/>
            <a:chExt cx="2486754" cy="2057400"/>
          </a:xfrm>
        </p:grpSpPr>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699" y="1150530"/>
              <a:ext cx="2486754" cy="1093651"/>
            </a:xfrm>
            <a:prstGeom prst="rect">
              <a:avLst/>
            </a:prstGeom>
          </p:spPr>
        </p:pic>
        <p:sp>
          <p:nvSpPr>
            <p:cNvPr id="24" name="Rounded Rectangle 23"/>
            <p:cNvSpPr/>
            <p:nvPr/>
          </p:nvSpPr>
          <p:spPr>
            <a:xfrm>
              <a:off x="623178" y="721011"/>
              <a:ext cx="1952746" cy="20574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algn="ctr" fontAlgn="base">
                <a:lnSpc>
                  <a:spcPct val="120000"/>
                </a:lnSpc>
                <a:spcBef>
                  <a:spcPct val="0"/>
                </a:spcBef>
                <a:spcAft>
                  <a:spcPct val="0"/>
                </a:spcAft>
              </a:pPr>
              <a:r>
                <a:rPr lang="en-US" dirty="0">
                  <a:solidFill>
                    <a:schemeClr val="bg1"/>
                  </a:solidFill>
                  <a:latin typeface="Avenir Book" charset="0"/>
                  <a:ea typeface="Avenir Book" charset="0"/>
                  <a:cs typeface="Avenir Book" charset="0"/>
                </a:rPr>
                <a:t>MAINTENANCE</a:t>
              </a:r>
              <a:endParaRPr lang="en-US" altLang="x-none" dirty="0">
                <a:solidFill>
                  <a:schemeClr val="bg1"/>
                </a:solidFill>
                <a:latin typeface="Avenir Book" charset="0"/>
                <a:ea typeface="Avenir Book" charset="0"/>
                <a:cs typeface="Avenir Book" charset="0"/>
              </a:endParaRPr>
            </a:p>
          </p:txBody>
        </p:sp>
      </p:grpSp>
      <p:grpSp>
        <p:nvGrpSpPr>
          <p:cNvPr id="25" name="Group 24"/>
          <p:cNvGrpSpPr/>
          <p:nvPr/>
        </p:nvGrpSpPr>
        <p:grpSpPr>
          <a:xfrm>
            <a:off x="6323644" y="260477"/>
            <a:ext cx="2486754" cy="2057400"/>
            <a:chOff x="359699" y="721011"/>
            <a:chExt cx="2486754" cy="2057400"/>
          </a:xfrm>
        </p:grpSpPr>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699" y="1150530"/>
              <a:ext cx="2486754" cy="1093651"/>
            </a:xfrm>
            <a:prstGeom prst="rect">
              <a:avLst/>
            </a:prstGeom>
          </p:spPr>
        </p:pic>
        <p:sp>
          <p:nvSpPr>
            <p:cNvPr id="27" name="Rounded Rectangle 26"/>
            <p:cNvSpPr/>
            <p:nvPr/>
          </p:nvSpPr>
          <p:spPr>
            <a:xfrm>
              <a:off x="623178" y="721011"/>
              <a:ext cx="1952746" cy="20574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algn="ctr" fontAlgn="base">
                <a:lnSpc>
                  <a:spcPct val="120000"/>
                </a:lnSpc>
                <a:spcBef>
                  <a:spcPct val="0"/>
                </a:spcBef>
                <a:spcAft>
                  <a:spcPct val="0"/>
                </a:spcAft>
              </a:pPr>
              <a:r>
                <a:rPr lang="en-US" dirty="0">
                  <a:solidFill>
                    <a:schemeClr val="bg1"/>
                  </a:solidFill>
                  <a:latin typeface="Avenir Book" charset="0"/>
                  <a:ea typeface="Avenir Book" charset="0"/>
                  <a:cs typeface="Avenir Book" charset="0"/>
                </a:rPr>
                <a:t>VISION</a:t>
              </a:r>
              <a:endParaRPr lang="en-US" altLang="x-none" dirty="0">
                <a:solidFill>
                  <a:schemeClr val="bg1"/>
                </a:solidFill>
                <a:latin typeface="Avenir Book" charset="0"/>
                <a:ea typeface="Avenir Book" charset="0"/>
                <a:cs typeface="Avenir Book" charset="0"/>
              </a:endParaRPr>
            </a:p>
          </p:txBody>
        </p:sp>
      </p:grpSp>
      <p:sp>
        <p:nvSpPr>
          <p:cNvPr id="21" name="Rounded Rectangle 20"/>
          <p:cNvSpPr/>
          <p:nvPr/>
        </p:nvSpPr>
        <p:spPr>
          <a:xfrm>
            <a:off x="3000344" y="3834275"/>
            <a:ext cx="1530092" cy="8673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algn="ctr" fontAlgn="base">
              <a:lnSpc>
                <a:spcPct val="120000"/>
              </a:lnSpc>
              <a:spcBef>
                <a:spcPct val="0"/>
              </a:spcBef>
              <a:spcAft>
                <a:spcPct val="0"/>
              </a:spcAft>
            </a:pPr>
            <a:r>
              <a:rPr lang="en-US" altLang="x-none" b="1" dirty="0">
                <a:solidFill>
                  <a:srgbClr val="2E5A79"/>
                </a:solidFill>
                <a:latin typeface="Avenir Black" charset="0"/>
                <a:ea typeface="Avenir Black" charset="0"/>
                <a:cs typeface="Avenir Black" charset="0"/>
              </a:rPr>
              <a:t>ISSUE</a:t>
            </a:r>
          </a:p>
        </p:txBody>
      </p:sp>
      <p:sp>
        <p:nvSpPr>
          <p:cNvPr id="28" name="Rounded Rectangle 27"/>
          <p:cNvSpPr/>
          <p:nvPr/>
        </p:nvSpPr>
        <p:spPr>
          <a:xfrm>
            <a:off x="4672503" y="3834274"/>
            <a:ext cx="1530092" cy="86731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algn="ctr" fontAlgn="base">
              <a:lnSpc>
                <a:spcPct val="120000"/>
              </a:lnSpc>
              <a:spcBef>
                <a:spcPct val="0"/>
              </a:spcBef>
              <a:spcAft>
                <a:spcPct val="0"/>
              </a:spcAft>
            </a:pPr>
            <a:r>
              <a:rPr lang="en-US" altLang="x-none" b="1" dirty="0">
                <a:solidFill>
                  <a:srgbClr val="2E5A79"/>
                </a:solidFill>
                <a:latin typeface="Avenir Black" charset="0"/>
                <a:ea typeface="Avenir Black" charset="0"/>
                <a:cs typeface="Avenir Black" charset="0"/>
              </a:rPr>
              <a:t>EVENT</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6454" y="3560619"/>
            <a:ext cx="5002925" cy="5143500"/>
          </a:xfrm>
          <a:prstGeom prst="rect">
            <a:avLst/>
          </a:prstGeom>
        </p:spPr>
      </p:pic>
      <p:sp>
        <p:nvSpPr>
          <p:cNvPr id="29" name="Slide Number Placeholder 35">
            <a:extLst>
              <a:ext uri="{FF2B5EF4-FFF2-40B4-BE49-F238E27FC236}">
                <a16:creationId xmlns:a16="http://schemas.microsoft.com/office/drawing/2014/main" id="{19FDBEF3-5852-4347-8321-FEC4BB956B26}"/>
              </a:ext>
            </a:extLst>
          </p:cNvPr>
          <p:cNvSpPr txBox="1">
            <a:spLocks/>
          </p:cNvSpPr>
          <p:nvPr/>
        </p:nvSpPr>
        <p:spPr bwMode="auto">
          <a:xfrm>
            <a:off x="-147146" y="475389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20000"/>
              </a:spcBef>
              <a:spcAft>
                <a:spcPct val="0"/>
              </a:spcAft>
              <a:buFont typeface="Arial" charset="0"/>
              <a:buChar char="•"/>
              <a:defRPr sz="3200" kern="1200">
                <a:solidFill>
                  <a:schemeClr val="tx1"/>
                </a:solidFill>
                <a:latin typeface="Proxima Nova" charset="0"/>
                <a:ea typeface="ＭＳ Ｐゴシック" charset="-128"/>
                <a:cs typeface="Proxima Nova"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Proxima Nova" charset="0"/>
                <a:ea typeface="ＭＳ Ｐゴシック" charset="-128"/>
                <a:cs typeface="Proxima Nova"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Proxima Nova" charset="0"/>
                <a:ea typeface="ＭＳ Ｐゴシック" charset="-128"/>
                <a:cs typeface="Proxima Nova"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9pPr>
          </a:lstStyle>
          <a:p>
            <a:pPr>
              <a:spcBef>
                <a:spcPct val="0"/>
              </a:spcBef>
              <a:buFontTx/>
              <a:buNone/>
            </a:pPr>
            <a:r>
              <a:rPr lang="en-US" altLang="en-US" sz="2000" dirty="0">
                <a:solidFill>
                  <a:schemeClr val="bg1"/>
                </a:solidFill>
                <a:latin typeface="Avenir Book" charset="0"/>
                <a:ea typeface="Avenir Book" charset="0"/>
                <a:cs typeface="Avenir Book" charset="0"/>
              </a:rPr>
              <a:t>@alexmdorr</a:t>
            </a:r>
          </a:p>
        </p:txBody>
      </p:sp>
    </p:spTree>
    <p:extLst>
      <p:ext uri="{BB962C8B-B14F-4D97-AF65-F5344CB8AC3E}">
        <p14:creationId xmlns:p14="http://schemas.microsoft.com/office/powerpoint/2010/main" val="3225587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7814" y="0"/>
            <a:ext cx="3992875" cy="4390326"/>
          </a:xfrm>
          <a:prstGeom prst="rect">
            <a:avLst/>
          </a:prstGeom>
        </p:spPr>
      </p:pic>
      <p:sp>
        <p:nvSpPr>
          <p:cNvPr id="5" name="Title 4"/>
          <p:cNvSpPr>
            <a:spLocks noGrp="1"/>
          </p:cNvSpPr>
          <p:nvPr>
            <p:ph type="title"/>
          </p:nvPr>
        </p:nvSpPr>
        <p:spPr/>
        <p:txBody>
          <a:bodyPr/>
          <a:lstStyle/>
          <a:p>
            <a:r>
              <a:rPr lang="en-US" dirty="0">
                <a:solidFill>
                  <a:srgbClr val="2E5A79"/>
                </a:solidFill>
              </a:rPr>
              <a:t>ENERGY MANAGEMENT</a:t>
            </a: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256450">
            <a:off x="2083313" y="1213009"/>
            <a:ext cx="8106898" cy="2852702"/>
          </a:xfrm>
          <a:prstGeom prst="rect">
            <a:avLst/>
          </a:prstGeom>
        </p:spPr>
      </p:pic>
      <p:sp>
        <p:nvSpPr>
          <p:cNvPr id="2" name="TextBox 1"/>
          <p:cNvSpPr txBox="1"/>
          <p:nvPr/>
        </p:nvSpPr>
        <p:spPr>
          <a:xfrm>
            <a:off x="821260" y="1245560"/>
            <a:ext cx="2603263" cy="2554545"/>
          </a:xfrm>
          <a:prstGeom prst="rect">
            <a:avLst/>
          </a:prstGeom>
          <a:noFill/>
        </p:spPr>
        <p:txBody>
          <a:bodyPr wrap="square" rtlCol="0">
            <a:spAutoFit/>
          </a:bodyPr>
          <a:lstStyle/>
          <a:p>
            <a:r>
              <a:rPr lang="en-US" sz="4000" b="1" dirty="0">
                <a:solidFill>
                  <a:srgbClr val="2E5A79"/>
                </a:solidFill>
                <a:latin typeface="Avenir Black" charset="0"/>
                <a:ea typeface="Avenir Black" charset="0"/>
                <a:cs typeface="Avenir Black" charset="0"/>
              </a:rPr>
              <a:t>WORK WITH THE WILLING</a:t>
            </a:r>
          </a:p>
        </p:txBody>
      </p:sp>
      <p:sp>
        <p:nvSpPr>
          <p:cNvPr id="8" name="TextBox 7"/>
          <p:cNvSpPr txBox="1"/>
          <p:nvPr/>
        </p:nvSpPr>
        <p:spPr>
          <a:xfrm>
            <a:off x="-212466" y="1851284"/>
            <a:ext cx="8436819" cy="1323439"/>
          </a:xfrm>
          <a:prstGeom prst="rect">
            <a:avLst/>
          </a:prstGeom>
          <a:noFill/>
        </p:spPr>
        <p:txBody>
          <a:bodyPr wrap="square" rtlCol="0">
            <a:spAutoFit/>
          </a:bodyPr>
          <a:lstStyle/>
          <a:p>
            <a:pPr algn="r"/>
            <a:r>
              <a:rPr lang="en-US" sz="4000" b="1" dirty="0">
                <a:solidFill>
                  <a:schemeClr val="bg1"/>
                </a:solidFill>
                <a:latin typeface="Avenir Black" charset="0"/>
                <a:ea typeface="Avenir Black" charset="0"/>
                <a:cs typeface="Avenir Black" charset="0"/>
              </a:rPr>
              <a:t>WHY WE CAN’T to</a:t>
            </a:r>
          </a:p>
          <a:p>
            <a:pPr algn="r"/>
            <a:r>
              <a:rPr lang="en-US" sz="4000" b="1" dirty="0">
                <a:solidFill>
                  <a:schemeClr val="bg1"/>
                </a:solidFill>
                <a:latin typeface="Avenir Black" charset="0"/>
                <a:ea typeface="Avenir Black" charset="0"/>
                <a:cs typeface="Avenir Black" charset="0"/>
              </a:rPr>
              <a:t>HOW WE COULD</a:t>
            </a:r>
          </a:p>
        </p:txBody>
      </p:sp>
    </p:spTree>
    <p:extLst>
      <p:ext uri="{BB962C8B-B14F-4D97-AF65-F5344CB8AC3E}">
        <p14:creationId xmlns:p14="http://schemas.microsoft.com/office/powerpoint/2010/main" val="1757726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157656" y="1198876"/>
            <a:ext cx="876562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6000" dirty="0">
                <a:solidFill>
                  <a:schemeClr val="bg1"/>
                </a:solidFill>
                <a:latin typeface="Avenir Black" charset="0"/>
                <a:ea typeface="Avenir Black" charset="0"/>
                <a:cs typeface="Avenir Black" charset="0"/>
              </a:rPr>
              <a:t>LEADERS </a:t>
            </a:r>
          </a:p>
          <a:p>
            <a:pPr algn="ctr">
              <a:spcBef>
                <a:spcPts val="300"/>
              </a:spcBef>
              <a:buFont typeface="Arial" charset="0"/>
              <a:buNone/>
            </a:pPr>
            <a:r>
              <a:rPr lang="en-US" altLang="en-US" sz="6000" dirty="0">
                <a:solidFill>
                  <a:schemeClr val="bg1"/>
                </a:solidFill>
                <a:latin typeface="Avenir Black" charset="0"/>
                <a:ea typeface="Avenir Black" charset="0"/>
                <a:cs typeface="Avenir Black" charset="0"/>
              </a:rPr>
              <a:t>MANAGE </a:t>
            </a:r>
            <a:r>
              <a:rPr lang="en-US" altLang="en-US" sz="7200" dirty="0">
                <a:solidFill>
                  <a:srgbClr val="3CC7BF"/>
                </a:solidFill>
                <a:latin typeface="Avenir Black" charset="0"/>
                <a:ea typeface="Avenir Black" charset="0"/>
                <a:cs typeface="Avenir Black" charset="0"/>
              </a:rPr>
              <a:t>ENERGY</a:t>
            </a:r>
            <a:r>
              <a:rPr lang="en-US" altLang="en-US" sz="6000" dirty="0">
                <a:solidFill>
                  <a:schemeClr val="bg1"/>
                </a:solidFill>
                <a:latin typeface="Avenir Black" charset="0"/>
                <a:ea typeface="Avenir Black" charset="0"/>
                <a:cs typeface="Avenir Black" charset="0"/>
              </a:rPr>
              <a:t>, </a:t>
            </a:r>
          </a:p>
          <a:p>
            <a:pPr algn="ctr">
              <a:spcBef>
                <a:spcPts val="300"/>
              </a:spcBef>
              <a:buFont typeface="Arial" charset="0"/>
              <a:buNone/>
            </a:pPr>
            <a:r>
              <a:rPr lang="en-US" altLang="en-US" sz="6000" dirty="0">
                <a:solidFill>
                  <a:schemeClr val="bg1"/>
                </a:solidFill>
                <a:latin typeface="Avenir Black" charset="0"/>
                <a:ea typeface="Avenir Black" charset="0"/>
                <a:cs typeface="Avenir Black" charset="0"/>
              </a:rPr>
              <a:t>NOT PEOPLE.</a:t>
            </a:r>
          </a:p>
        </p:txBody>
      </p:sp>
    </p:spTree>
    <p:extLst>
      <p:ext uri="{BB962C8B-B14F-4D97-AF65-F5344CB8AC3E}">
        <p14:creationId xmlns:p14="http://schemas.microsoft.com/office/powerpoint/2010/main" val="425979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8FDCC2-F112-3E4D-B42A-FF92FDA3EAB0}"/>
              </a:ext>
            </a:extLst>
          </p:cNvPr>
          <p:cNvSpPr>
            <a:spLocks noGrp="1"/>
          </p:cNvSpPr>
          <p:nvPr>
            <p:ph type="title"/>
          </p:nvPr>
        </p:nvSpPr>
        <p:spPr>
          <a:xfrm>
            <a:off x="366811" y="172128"/>
            <a:ext cx="8939030" cy="339329"/>
          </a:xfrm>
        </p:spPr>
        <p:txBody>
          <a:bodyPr/>
          <a:lstStyle/>
          <a:p>
            <a:r>
              <a:rPr lang="en-US" dirty="0"/>
              <a:t>THINKING INSIDE-THE-BOX TOOL</a:t>
            </a:r>
          </a:p>
        </p:txBody>
      </p:sp>
      <p:pic>
        <p:nvPicPr>
          <p:cNvPr id="7" name="Picture 6">
            <a:extLst>
              <a:ext uri="{FF2B5EF4-FFF2-40B4-BE49-F238E27FC236}">
                <a16:creationId xmlns:a16="http://schemas.microsoft.com/office/drawing/2014/main" id="{8AAE3FF7-69A8-1F4B-AE40-4541FB6CB6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04300" y="935798"/>
            <a:ext cx="5735399" cy="3407124"/>
          </a:xfrm>
          <a:prstGeom prst="rect">
            <a:avLst/>
          </a:prstGeom>
        </p:spPr>
      </p:pic>
      <p:sp>
        <p:nvSpPr>
          <p:cNvPr id="2" name="TextBox 1">
            <a:extLst>
              <a:ext uri="{FF2B5EF4-FFF2-40B4-BE49-F238E27FC236}">
                <a16:creationId xmlns:a16="http://schemas.microsoft.com/office/drawing/2014/main" id="{C99E0F2D-A113-D540-A859-5D460831C72D}"/>
              </a:ext>
            </a:extLst>
          </p:cNvPr>
          <p:cNvSpPr txBox="1"/>
          <p:nvPr/>
        </p:nvSpPr>
        <p:spPr>
          <a:xfrm>
            <a:off x="3973189" y="615912"/>
            <a:ext cx="2500439" cy="369332"/>
          </a:xfrm>
          <a:prstGeom prst="rect">
            <a:avLst/>
          </a:prstGeom>
          <a:noFill/>
        </p:spPr>
        <p:txBody>
          <a:bodyPr wrap="square" rtlCol="0">
            <a:spAutoFit/>
          </a:bodyPr>
          <a:lstStyle/>
          <a:p>
            <a:r>
              <a:rPr lang="en-US" dirty="0"/>
              <a:t>More sleep</a:t>
            </a:r>
          </a:p>
        </p:txBody>
      </p:sp>
      <p:sp>
        <p:nvSpPr>
          <p:cNvPr id="6" name="TextBox 5">
            <a:extLst>
              <a:ext uri="{FF2B5EF4-FFF2-40B4-BE49-F238E27FC236}">
                <a16:creationId xmlns:a16="http://schemas.microsoft.com/office/drawing/2014/main" id="{4EFFB9BE-D5E2-EE49-87AA-461FEFFCD2BE}"/>
              </a:ext>
            </a:extLst>
          </p:cNvPr>
          <p:cNvSpPr txBox="1"/>
          <p:nvPr/>
        </p:nvSpPr>
        <p:spPr>
          <a:xfrm rot="16200000">
            <a:off x="122056" y="2186017"/>
            <a:ext cx="2500439" cy="369332"/>
          </a:xfrm>
          <a:prstGeom prst="rect">
            <a:avLst/>
          </a:prstGeom>
          <a:noFill/>
        </p:spPr>
        <p:txBody>
          <a:bodyPr wrap="square" rtlCol="0">
            <a:spAutoFit/>
          </a:bodyPr>
          <a:lstStyle/>
          <a:p>
            <a:r>
              <a:rPr lang="en-US" dirty="0"/>
              <a:t>12 Hour Shifts</a:t>
            </a:r>
          </a:p>
        </p:txBody>
      </p:sp>
      <p:sp>
        <p:nvSpPr>
          <p:cNvPr id="8" name="TextBox 7">
            <a:extLst>
              <a:ext uri="{FF2B5EF4-FFF2-40B4-BE49-F238E27FC236}">
                <a16:creationId xmlns:a16="http://schemas.microsoft.com/office/drawing/2014/main" id="{0219A3A8-1C35-8C44-BB3D-A2F8C26D8E05}"/>
              </a:ext>
            </a:extLst>
          </p:cNvPr>
          <p:cNvSpPr txBox="1"/>
          <p:nvPr/>
        </p:nvSpPr>
        <p:spPr>
          <a:xfrm rot="5400000">
            <a:off x="6414388" y="3154107"/>
            <a:ext cx="2500439" cy="369332"/>
          </a:xfrm>
          <a:prstGeom prst="rect">
            <a:avLst/>
          </a:prstGeom>
          <a:noFill/>
        </p:spPr>
        <p:txBody>
          <a:bodyPr wrap="square" rtlCol="0">
            <a:spAutoFit/>
          </a:bodyPr>
          <a:lstStyle/>
          <a:p>
            <a:r>
              <a:rPr lang="en-US" dirty="0"/>
              <a:t>No Extra Time</a:t>
            </a:r>
          </a:p>
        </p:txBody>
      </p:sp>
    </p:spTree>
    <p:extLst>
      <p:ext uri="{BB962C8B-B14F-4D97-AF65-F5344CB8AC3E}">
        <p14:creationId xmlns:p14="http://schemas.microsoft.com/office/powerpoint/2010/main" val="394524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688427" y="1167345"/>
            <a:ext cx="888124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spcBef>
                <a:spcPts val="300"/>
              </a:spcBef>
              <a:buFont typeface="Arial" charset="0"/>
              <a:buNone/>
            </a:pPr>
            <a:r>
              <a:rPr lang="en-US" altLang="en-US" sz="6000" dirty="0">
                <a:solidFill>
                  <a:schemeClr val="bg1"/>
                </a:solidFill>
                <a:latin typeface="Avenir Black" charset="0"/>
                <a:ea typeface="Avenir Black" charset="0"/>
                <a:cs typeface="Avenir Black" charset="0"/>
              </a:rPr>
              <a:t>Update </a:t>
            </a:r>
            <a:r>
              <a:rPr lang="en-US" altLang="en-US" sz="6000" dirty="0">
                <a:solidFill>
                  <a:srgbClr val="3CC7BF"/>
                </a:solidFill>
                <a:latin typeface="Avenir Black" charset="0"/>
                <a:ea typeface="Avenir Black" charset="0"/>
                <a:cs typeface="Avenir Black" charset="0"/>
              </a:rPr>
              <a:t>skillset</a:t>
            </a:r>
            <a:r>
              <a:rPr lang="en-US" altLang="en-US" sz="6000" dirty="0">
                <a:solidFill>
                  <a:schemeClr val="bg1"/>
                </a:solidFill>
                <a:latin typeface="Avenir Black" charset="0"/>
                <a:ea typeface="Avenir Black" charset="0"/>
                <a:cs typeface="Avenir Black" charset="0"/>
              </a:rPr>
              <a:t>?</a:t>
            </a:r>
          </a:p>
          <a:p>
            <a:pPr>
              <a:spcBef>
                <a:spcPts val="300"/>
              </a:spcBef>
              <a:buFont typeface="Arial" charset="0"/>
              <a:buNone/>
            </a:pPr>
            <a:r>
              <a:rPr lang="en-US" altLang="en-US" sz="6000" dirty="0">
                <a:solidFill>
                  <a:schemeClr val="bg1"/>
                </a:solidFill>
                <a:latin typeface="Avenir Black" charset="0"/>
                <a:ea typeface="Avenir Black" charset="0"/>
                <a:cs typeface="Avenir Black" charset="0"/>
              </a:rPr>
              <a:t>Modernize </a:t>
            </a:r>
            <a:r>
              <a:rPr lang="en-US" altLang="en-US" sz="6000" dirty="0">
                <a:solidFill>
                  <a:srgbClr val="3CC7BF"/>
                </a:solidFill>
                <a:latin typeface="Avenir Black" charset="0"/>
                <a:ea typeface="Avenir Black" charset="0"/>
                <a:cs typeface="Avenir Black" charset="0"/>
              </a:rPr>
              <a:t>approach</a:t>
            </a:r>
            <a:r>
              <a:rPr lang="en-US" altLang="en-US" sz="6000" dirty="0">
                <a:solidFill>
                  <a:schemeClr val="bg1"/>
                </a:solidFill>
                <a:latin typeface="Avenir Black" charset="0"/>
                <a:ea typeface="Avenir Black" charset="0"/>
                <a:cs typeface="Avenir Black" charset="0"/>
              </a:rPr>
              <a:t>?</a:t>
            </a:r>
          </a:p>
          <a:p>
            <a:pPr>
              <a:spcBef>
                <a:spcPts val="300"/>
              </a:spcBef>
              <a:buFont typeface="Arial" charset="0"/>
              <a:buNone/>
            </a:pPr>
            <a:r>
              <a:rPr lang="en-US" altLang="en-US" sz="6000" dirty="0">
                <a:solidFill>
                  <a:schemeClr val="bg1"/>
                </a:solidFill>
                <a:latin typeface="Avenir Black" charset="0"/>
                <a:ea typeface="Avenir Black" charset="0"/>
                <a:cs typeface="Avenir Black" charset="0"/>
              </a:rPr>
              <a:t>Level of </a:t>
            </a:r>
            <a:r>
              <a:rPr lang="en-US" altLang="en-US" sz="6000" dirty="0">
                <a:solidFill>
                  <a:srgbClr val="3CC7BF"/>
                </a:solidFill>
                <a:latin typeface="Avenir Black" charset="0"/>
                <a:ea typeface="Avenir Black" charset="0"/>
                <a:cs typeface="Avenir Black" charset="0"/>
              </a:rPr>
              <a:t>willingness</a:t>
            </a:r>
            <a:r>
              <a:rPr lang="en-US" altLang="en-US" sz="6000" dirty="0">
                <a:solidFill>
                  <a:schemeClr val="bg1"/>
                </a:solidFill>
                <a:latin typeface="Avenir Black" charset="0"/>
                <a:ea typeface="Avenir Black" charset="0"/>
                <a:cs typeface="Avenir Black" charset="0"/>
              </a:rPr>
              <a:t>?</a:t>
            </a:r>
          </a:p>
        </p:txBody>
      </p:sp>
    </p:spTree>
    <p:extLst>
      <p:ext uri="{BB962C8B-B14F-4D97-AF65-F5344CB8AC3E}">
        <p14:creationId xmlns:p14="http://schemas.microsoft.com/office/powerpoint/2010/main" val="128541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472184" y="1777409"/>
            <a:ext cx="411423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spcBef>
                <a:spcPts val="300"/>
              </a:spcBef>
              <a:buNone/>
            </a:pPr>
            <a:r>
              <a:rPr lang="en-US" altLang="en-US" sz="4800" dirty="0">
                <a:solidFill>
                  <a:schemeClr val="bg1"/>
                </a:solidFill>
                <a:latin typeface="Avenir Black" charset="0"/>
                <a:ea typeface="Avenir Black" charset="0"/>
                <a:cs typeface="Avenir Black" charset="0"/>
              </a:rPr>
              <a:t>Ready to start using the tools?</a:t>
            </a:r>
            <a:endParaRPr lang="en-US" altLang="en-US" sz="4800" dirty="0">
              <a:solidFill>
                <a:srgbClr val="76D5D6"/>
              </a:solidFill>
              <a:latin typeface="Avenir Black" charset="0"/>
              <a:ea typeface="Avenir Black" charset="0"/>
              <a:cs typeface="Avenir Black" charset="0"/>
            </a:endParaRPr>
          </a:p>
          <a:p>
            <a:pPr>
              <a:spcBef>
                <a:spcPts val="300"/>
              </a:spcBef>
              <a:buNone/>
            </a:pPr>
            <a:endParaRPr lang="en-US" altLang="en-US" sz="4800" dirty="0">
              <a:solidFill>
                <a:srgbClr val="76D5D6"/>
              </a:solidFill>
              <a:latin typeface="Avenir Black" charset="0"/>
              <a:ea typeface="Avenir Black" charset="0"/>
              <a:cs typeface="Avenir Black" charset="0"/>
            </a:endParaRPr>
          </a:p>
          <a:p>
            <a:pPr>
              <a:spcBef>
                <a:spcPts val="300"/>
              </a:spcBef>
              <a:buNone/>
            </a:pPr>
            <a:r>
              <a:rPr lang="en-US" altLang="en-US" sz="3600" dirty="0">
                <a:solidFill>
                  <a:schemeClr val="bg1"/>
                </a:solidFill>
                <a:latin typeface="Avenir Black" charset="0"/>
                <a:ea typeface="Avenir Black" charset="0"/>
                <a:cs typeface="Avenir Black" charset="0"/>
              </a:rPr>
              <a:t>Get your cheat sheet download here.</a:t>
            </a:r>
          </a:p>
          <a:p>
            <a:pPr>
              <a:spcBef>
                <a:spcPts val="300"/>
              </a:spcBef>
              <a:buNone/>
            </a:pPr>
            <a:endParaRPr lang="en-US" altLang="en-US" sz="4800" dirty="0">
              <a:solidFill>
                <a:srgbClr val="76D5D6"/>
              </a:solidFill>
              <a:latin typeface="Avenir Black" charset="0"/>
              <a:ea typeface="Avenir Black" charset="0"/>
              <a:cs typeface="Avenir Black" charset="0"/>
            </a:endParaRPr>
          </a:p>
        </p:txBody>
      </p:sp>
      <p:pic>
        <p:nvPicPr>
          <p:cNvPr id="4" name="Picture 3" descr="Qr code&#10;&#10;Description automatically generated">
            <a:extLst>
              <a:ext uri="{FF2B5EF4-FFF2-40B4-BE49-F238E27FC236}">
                <a16:creationId xmlns:a16="http://schemas.microsoft.com/office/drawing/2014/main" id="{5B2FF964-E94F-F500-D45E-A977FC2C4A3D}"/>
              </a:ext>
            </a:extLst>
          </p:cNvPr>
          <p:cNvPicPr>
            <a:picLocks noChangeAspect="1"/>
          </p:cNvPicPr>
          <p:nvPr/>
        </p:nvPicPr>
        <p:blipFill>
          <a:blip r:embed="rId3"/>
          <a:stretch>
            <a:fillRect/>
          </a:stretch>
        </p:blipFill>
        <p:spPr>
          <a:xfrm>
            <a:off x="4853394" y="200509"/>
            <a:ext cx="3818422" cy="4742481"/>
          </a:xfrm>
          <a:prstGeom prst="rect">
            <a:avLst/>
          </a:prstGeom>
        </p:spPr>
      </p:pic>
    </p:spTree>
    <p:extLst>
      <p:ext uri="{BB962C8B-B14F-4D97-AF65-F5344CB8AC3E}">
        <p14:creationId xmlns:p14="http://schemas.microsoft.com/office/powerpoint/2010/main" val="387025941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3" name="Picture 2">
            <a:extLst>
              <a:ext uri="{FF2B5EF4-FFF2-40B4-BE49-F238E27FC236}">
                <a16:creationId xmlns:a16="http://schemas.microsoft.com/office/drawing/2014/main" id="{B2237812-755D-944A-8F9B-673B51643F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68108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Reality-Based Leadership</a:t>
            </a:r>
            <a:endParaRPr lang="en-US" dirty="0"/>
          </a:p>
        </p:txBody>
      </p:sp>
      <p:sp>
        <p:nvSpPr>
          <p:cNvPr id="5" name="Slide Number Placeholder 4"/>
          <p:cNvSpPr>
            <a:spLocks noGrp="1"/>
          </p:cNvSpPr>
          <p:nvPr>
            <p:ph type="sldNum" sz="quarter" idx="12"/>
          </p:nvPr>
        </p:nvSpPr>
        <p:spPr/>
        <p:txBody>
          <a:bodyPr/>
          <a:lstStyle/>
          <a:p>
            <a:pPr>
              <a:defRPr/>
            </a:pPr>
            <a:fld id="{00CF7BB3-5FA3-824E-B6C7-16C9521840D2}" type="slidenum">
              <a:rPr lang="en-US" altLang="x-none" smtClean="0"/>
              <a:pPr>
                <a:defRPr/>
              </a:pPr>
              <a:t>28</a:t>
            </a:fld>
            <a:endParaRPr lang="en-US" altLang="x-none" dirty="0"/>
          </a:p>
        </p:txBody>
      </p:sp>
      <p:pic>
        <p:nvPicPr>
          <p:cNvPr id="7" name="Picture 6">
            <a:extLst>
              <a:ext uri="{FF2B5EF4-FFF2-40B4-BE49-F238E27FC236}">
                <a16:creationId xmlns:a16="http://schemas.microsoft.com/office/drawing/2014/main" id="{4A36C3BC-009C-3A45-8A35-085931A2AB47}"/>
              </a:ext>
            </a:extLst>
          </p:cNvPr>
          <p:cNvPicPr>
            <a:picLocks noChangeAspect="1"/>
          </p:cNvPicPr>
          <p:nvPr/>
        </p:nvPicPr>
        <p:blipFill>
          <a:blip r:embed="rId3"/>
          <a:stretch>
            <a:fillRect/>
          </a:stretch>
        </p:blipFill>
        <p:spPr>
          <a:xfrm>
            <a:off x="0" y="0"/>
            <a:ext cx="9144000" cy="5143500"/>
          </a:xfrm>
          <a:prstGeom prst="rect">
            <a:avLst/>
          </a:prstGeom>
        </p:spPr>
      </p:pic>
      <p:sp>
        <p:nvSpPr>
          <p:cNvPr id="6" name="Slide Number Placeholder 35"/>
          <p:cNvSpPr txBox="1">
            <a:spLocks/>
          </p:cNvSpPr>
          <p:nvPr/>
        </p:nvSpPr>
        <p:spPr bwMode="auto">
          <a:xfrm>
            <a:off x="6781800" y="4680745"/>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20000"/>
              </a:spcBef>
              <a:spcAft>
                <a:spcPct val="0"/>
              </a:spcAft>
              <a:buFont typeface="Arial" charset="0"/>
              <a:buChar char="•"/>
              <a:defRPr sz="3200" kern="1200">
                <a:solidFill>
                  <a:schemeClr val="tx1"/>
                </a:solidFill>
                <a:latin typeface="Proxima Nova" charset="0"/>
                <a:ea typeface="ＭＳ Ｐゴシック" charset="-128"/>
                <a:cs typeface="Proxima Nova"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Proxima Nova" charset="0"/>
                <a:ea typeface="ＭＳ Ｐゴシック" charset="-128"/>
                <a:cs typeface="Proxima Nova"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Proxima Nova" charset="0"/>
                <a:ea typeface="ＭＳ Ｐゴシック" charset="-128"/>
                <a:cs typeface="Proxima Nova"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9pPr>
          </a:lstStyle>
          <a:p>
            <a:pPr>
              <a:spcBef>
                <a:spcPct val="0"/>
              </a:spcBef>
              <a:buFontTx/>
              <a:buNone/>
            </a:pPr>
            <a:r>
              <a:rPr lang="en-US" altLang="en-US" sz="1400" dirty="0">
                <a:solidFill>
                  <a:schemeClr val="bg1"/>
                </a:solidFill>
                <a:latin typeface="Avenir Book" charset="0"/>
                <a:ea typeface="Avenir Book" charset="0"/>
                <a:cs typeface="Avenir Book" charset="0"/>
              </a:rPr>
              <a:t>@</a:t>
            </a:r>
            <a:r>
              <a:rPr lang="en-US" altLang="en-US" sz="1400" dirty="0" err="1">
                <a:solidFill>
                  <a:schemeClr val="bg1"/>
                </a:solidFill>
                <a:latin typeface="Avenir Book" charset="0"/>
                <a:ea typeface="Avenir Book" charset="0"/>
                <a:cs typeface="Avenir Book" charset="0"/>
              </a:rPr>
              <a:t>alexmdorr</a:t>
            </a:r>
            <a:endParaRPr lang="en-US" altLang="en-US" sz="14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3551997720"/>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457768" y="1535671"/>
            <a:ext cx="411423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spcBef>
                <a:spcPts val="300"/>
              </a:spcBef>
              <a:buNone/>
            </a:pPr>
            <a:r>
              <a:rPr lang="en-US" altLang="en-US" sz="4800" dirty="0">
                <a:solidFill>
                  <a:schemeClr val="bg1"/>
                </a:solidFill>
                <a:latin typeface="Avenir Black" charset="0"/>
                <a:ea typeface="Avenir Black" charset="0"/>
                <a:cs typeface="Avenir Black" charset="0"/>
              </a:rPr>
              <a:t>So, what’s </a:t>
            </a:r>
            <a:r>
              <a:rPr lang="en-US" altLang="en-US" sz="4800" dirty="0">
                <a:solidFill>
                  <a:srgbClr val="76D5D6"/>
                </a:solidFill>
                <a:latin typeface="Avenir Black" charset="0"/>
                <a:ea typeface="Avenir Black" charset="0"/>
                <a:cs typeface="Avenir Black" charset="0"/>
              </a:rPr>
              <a:t>your</a:t>
            </a:r>
            <a:r>
              <a:rPr lang="en-US" altLang="en-US" sz="4800" dirty="0">
                <a:solidFill>
                  <a:schemeClr val="bg1"/>
                </a:solidFill>
                <a:latin typeface="Avenir Black" charset="0"/>
                <a:ea typeface="Avenir Black" charset="0"/>
                <a:cs typeface="Avenir Black" charset="0"/>
              </a:rPr>
              <a:t> drama level</a:t>
            </a:r>
            <a:r>
              <a:rPr lang="en-US" altLang="en-US" sz="4800" dirty="0">
                <a:solidFill>
                  <a:srgbClr val="76D5D6"/>
                </a:solidFill>
                <a:latin typeface="Avenir Black" charset="0"/>
                <a:ea typeface="Avenir Black" charset="0"/>
                <a:cs typeface="Avenir Black" charset="0"/>
              </a:rPr>
              <a:t>?</a:t>
            </a:r>
          </a:p>
          <a:p>
            <a:pPr>
              <a:spcBef>
                <a:spcPts val="300"/>
              </a:spcBef>
              <a:buNone/>
            </a:pPr>
            <a:endParaRPr lang="en-US" altLang="en-US" sz="4800" dirty="0">
              <a:solidFill>
                <a:srgbClr val="76D5D6"/>
              </a:solidFill>
              <a:latin typeface="Avenir Black" charset="0"/>
              <a:ea typeface="Avenir Black" charset="0"/>
              <a:cs typeface="Avenir Black" charset="0"/>
            </a:endParaRPr>
          </a:p>
          <a:p>
            <a:pPr>
              <a:spcBef>
                <a:spcPts val="300"/>
              </a:spcBef>
              <a:buNone/>
            </a:pPr>
            <a:r>
              <a:rPr lang="en-US" altLang="en-US" sz="3600" dirty="0">
                <a:solidFill>
                  <a:schemeClr val="bg1"/>
                </a:solidFill>
                <a:latin typeface="Avenir Black" charset="0"/>
                <a:ea typeface="Avenir Black" charset="0"/>
                <a:cs typeface="Avenir Black" charset="0"/>
              </a:rPr>
              <a:t>Get the automatic calculator here.</a:t>
            </a:r>
          </a:p>
          <a:p>
            <a:pPr>
              <a:spcBef>
                <a:spcPts val="300"/>
              </a:spcBef>
              <a:buNone/>
            </a:pPr>
            <a:endParaRPr lang="en-US" altLang="en-US" sz="4800" dirty="0">
              <a:solidFill>
                <a:srgbClr val="76D5D6"/>
              </a:solidFill>
              <a:latin typeface="Avenir Black" charset="0"/>
              <a:ea typeface="Avenir Black" charset="0"/>
              <a:cs typeface="Avenir Black" charset="0"/>
            </a:endParaRPr>
          </a:p>
        </p:txBody>
      </p:sp>
      <p:pic>
        <p:nvPicPr>
          <p:cNvPr id="3" name="Picture 2" descr="Qr code&#10;&#10;Description automatically generated">
            <a:extLst>
              <a:ext uri="{FF2B5EF4-FFF2-40B4-BE49-F238E27FC236}">
                <a16:creationId xmlns:a16="http://schemas.microsoft.com/office/drawing/2014/main" id="{2131DFF2-3DA7-AB44-9441-76304A7551F3}"/>
              </a:ext>
            </a:extLst>
          </p:cNvPr>
          <p:cNvPicPr>
            <a:picLocks noChangeAspect="1"/>
          </p:cNvPicPr>
          <p:nvPr/>
        </p:nvPicPr>
        <p:blipFill>
          <a:blip r:embed="rId3"/>
          <a:stretch>
            <a:fillRect/>
          </a:stretch>
        </p:blipFill>
        <p:spPr>
          <a:xfrm>
            <a:off x="4930588" y="192325"/>
            <a:ext cx="3741228" cy="4758843"/>
          </a:xfrm>
          <a:prstGeom prst="rect">
            <a:avLst/>
          </a:prstGeom>
        </p:spPr>
      </p:pic>
    </p:spTree>
    <p:extLst>
      <p:ext uri="{BB962C8B-B14F-4D97-AF65-F5344CB8AC3E}">
        <p14:creationId xmlns:p14="http://schemas.microsoft.com/office/powerpoint/2010/main" val="158675247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C319DE-209A-AF41-AAD6-DE98B30BE918}"/>
              </a:ext>
            </a:extLst>
          </p:cNvPr>
          <p:cNvSpPr>
            <a:spLocks noGrp="1"/>
          </p:cNvSpPr>
          <p:nvPr>
            <p:ph type="title"/>
          </p:nvPr>
        </p:nvSpPr>
        <p:spPr>
          <a:xfrm>
            <a:off x="366810" y="172128"/>
            <a:ext cx="7879265" cy="339329"/>
          </a:xfrm>
        </p:spPr>
        <p:txBody>
          <a:bodyPr/>
          <a:lstStyle/>
          <a:p>
            <a:r>
              <a:rPr lang="en-US" dirty="0">
                <a:solidFill>
                  <a:srgbClr val="2E5A79"/>
                </a:solidFill>
              </a:rPr>
              <a:t>UNDERSTANDING THE HUMAN CONDITION</a:t>
            </a:r>
          </a:p>
        </p:txBody>
      </p:sp>
      <p:grpSp>
        <p:nvGrpSpPr>
          <p:cNvPr id="10" name="Group 9">
            <a:extLst>
              <a:ext uri="{FF2B5EF4-FFF2-40B4-BE49-F238E27FC236}">
                <a16:creationId xmlns:a16="http://schemas.microsoft.com/office/drawing/2014/main" id="{B2EA2EF2-367E-1B4E-A64B-D0EAD768CCBE}"/>
              </a:ext>
            </a:extLst>
          </p:cNvPr>
          <p:cNvGrpSpPr/>
          <p:nvPr/>
        </p:nvGrpSpPr>
        <p:grpSpPr>
          <a:xfrm>
            <a:off x="3901747" y="2079275"/>
            <a:ext cx="1340506" cy="984950"/>
            <a:chOff x="3901748" y="2133600"/>
            <a:chExt cx="1340506" cy="984950"/>
          </a:xfrm>
        </p:grpSpPr>
        <p:cxnSp>
          <p:nvCxnSpPr>
            <p:cNvPr id="12" name="Straight Connector 11">
              <a:extLst>
                <a:ext uri="{FF2B5EF4-FFF2-40B4-BE49-F238E27FC236}">
                  <a16:creationId xmlns:a16="http://schemas.microsoft.com/office/drawing/2014/main" id="{A7F328FF-B072-4241-93FA-8AE652F6007B}"/>
                </a:ext>
              </a:extLst>
            </p:cNvPr>
            <p:cNvCxnSpPr>
              <a:cxnSpLocks/>
            </p:cNvCxnSpPr>
            <p:nvPr/>
          </p:nvCxnSpPr>
          <p:spPr>
            <a:xfrm>
              <a:off x="3945187" y="2133600"/>
              <a:ext cx="1297067" cy="984950"/>
            </a:xfrm>
            <a:prstGeom prst="line">
              <a:avLst/>
            </a:prstGeom>
            <a:ln w="9525">
              <a:solidFill>
                <a:srgbClr val="7C8798"/>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1679FBE-5AD7-6340-ABAA-8250158B4FB7}"/>
                </a:ext>
              </a:extLst>
            </p:cNvPr>
            <p:cNvCxnSpPr>
              <a:cxnSpLocks/>
            </p:cNvCxnSpPr>
            <p:nvPr/>
          </p:nvCxnSpPr>
          <p:spPr>
            <a:xfrm flipH="1">
              <a:off x="3901748" y="2165072"/>
              <a:ext cx="1278721" cy="953478"/>
            </a:xfrm>
            <a:prstGeom prst="line">
              <a:avLst/>
            </a:prstGeom>
            <a:ln w="9525">
              <a:solidFill>
                <a:srgbClr val="7C8798"/>
              </a:solidFill>
              <a:prstDash val="solid"/>
            </a:ln>
            <a:effectLst/>
          </p:spPr>
          <p:style>
            <a:lnRef idx="2">
              <a:schemeClr val="accent1"/>
            </a:lnRef>
            <a:fillRef idx="0">
              <a:schemeClr val="accent1"/>
            </a:fillRef>
            <a:effectRef idx="1">
              <a:schemeClr val="accent1"/>
            </a:effectRef>
            <a:fontRef idx="minor">
              <a:schemeClr val="tx1"/>
            </a:fontRef>
          </p:style>
        </p:cxnSp>
      </p:grpSp>
      <p:pic>
        <p:nvPicPr>
          <p:cNvPr id="13" name="Picture 12">
            <a:extLst>
              <a:ext uri="{FF2B5EF4-FFF2-40B4-BE49-F238E27FC236}">
                <a16:creationId xmlns:a16="http://schemas.microsoft.com/office/drawing/2014/main" id="{FF05C975-0789-E340-AF02-5953076CB341}"/>
              </a:ext>
            </a:extLst>
          </p:cNvPr>
          <p:cNvPicPr>
            <a:picLocks noChangeAspect="1"/>
          </p:cNvPicPr>
          <p:nvPr/>
        </p:nvPicPr>
        <p:blipFill>
          <a:blip r:embed="rId3"/>
          <a:stretch>
            <a:fillRect/>
          </a:stretch>
        </p:blipFill>
        <p:spPr>
          <a:xfrm>
            <a:off x="2376447" y="957967"/>
            <a:ext cx="1524271" cy="1524271"/>
          </a:xfrm>
          <a:prstGeom prst="rect">
            <a:avLst/>
          </a:prstGeom>
          <a:effectLst>
            <a:innerShdw blurRad="63500" dist="50800" dir="18900000">
              <a:prstClr val="black">
                <a:alpha val="50000"/>
              </a:prstClr>
            </a:innerShdw>
          </a:effectLst>
        </p:spPr>
      </p:pic>
      <p:pic>
        <p:nvPicPr>
          <p:cNvPr id="3" name="Picture 2">
            <a:extLst>
              <a:ext uri="{FF2B5EF4-FFF2-40B4-BE49-F238E27FC236}">
                <a16:creationId xmlns:a16="http://schemas.microsoft.com/office/drawing/2014/main" id="{C61F404B-19D4-5749-AD1B-4A084AB2C710}"/>
              </a:ext>
            </a:extLst>
          </p:cNvPr>
          <p:cNvPicPr>
            <a:picLocks noChangeAspect="1"/>
          </p:cNvPicPr>
          <p:nvPr/>
        </p:nvPicPr>
        <p:blipFill>
          <a:blip r:embed="rId4"/>
          <a:stretch>
            <a:fillRect/>
          </a:stretch>
        </p:blipFill>
        <p:spPr>
          <a:xfrm>
            <a:off x="2287161" y="2790809"/>
            <a:ext cx="1613557" cy="1613557"/>
          </a:xfrm>
          <a:prstGeom prst="rect">
            <a:avLst/>
          </a:prstGeom>
          <a:effectLst>
            <a:innerShdw blurRad="63500" dist="50800" dir="18900000">
              <a:prstClr val="black">
                <a:alpha val="50000"/>
              </a:prstClr>
            </a:innerShdw>
          </a:effectLst>
        </p:spPr>
      </p:pic>
      <p:pic>
        <p:nvPicPr>
          <p:cNvPr id="7" name="Picture 6">
            <a:extLst>
              <a:ext uri="{FF2B5EF4-FFF2-40B4-BE49-F238E27FC236}">
                <a16:creationId xmlns:a16="http://schemas.microsoft.com/office/drawing/2014/main" id="{785FA868-8BD6-1D4F-828B-9E3CFBD2E970}"/>
              </a:ext>
            </a:extLst>
          </p:cNvPr>
          <p:cNvPicPr>
            <a:picLocks noChangeAspect="1"/>
          </p:cNvPicPr>
          <p:nvPr/>
        </p:nvPicPr>
        <p:blipFill>
          <a:blip r:embed="rId5"/>
          <a:stretch>
            <a:fillRect/>
          </a:stretch>
        </p:blipFill>
        <p:spPr>
          <a:xfrm>
            <a:off x="5242253" y="2790809"/>
            <a:ext cx="1613556" cy="1613556"/>
          </a:xfrm>
          <a:prstGeom prst="rect">
            <a:avLst/>
          </a:prstGeom>
          <a:effectLst>
            <a:innerShdw blurRad="63500" dist="50800" dir="18900000">
              <a:prstClr val="black">
                <a:alpha val="50000"/>
              </a:prstClr>
            </a:innerShdw>
          </a:effectLst>
        </p:spPr>
      </p:pic>
      <p:pic>
        <p:nvPicPr>
          <p:cNvPr id="9" name="Picture 8">
            <a:extLst>
              <a:ext uri="{FF2B5EF4-FFF2-40B4-BE49-F238E27FC236}">
                <a16:creationId xmlns:a16="http://schemas.microsoft.com/office/drawing/2014/main" id="{2C8DAF6E-4583-0041-8931-1378AF0AB238}"/>
              </a:ext>
            </a:extLst>
          </p:cNvPr>
          <p:cNvPicPr>
            <a:picLocks noChangeAspect="1"/>
          </p:cNvPicPr>
          <p:nvPr/>
        </p:nvPicPr>
        <p:blipFill>
          <a:blip r:embed="rId6"/>
          <a:stretch>
            <a:fillRect/>
          </a:stretch>
        </p:blipFill>
        <p:spPr>
          <a:xfrm>
            <a:off x="5285692" y="940678"/>
            <a:ext cx="1541559" cy="1541559"/>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96962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093D2-946C-F9DD-A8C4-FF0EC27CA6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B9C71A-9AD9-BC4B-F084-1DAC42BE2F36}"/>
              </a:ext>
            </a:extLst>
          </p:cNvPr>
          <p:cNvSpPr>
            <a:spLocks noGrp="1"/>
          </p:cNvSpPr>
          <p:nvPr>
            <p:ph type="title"/>
          </p:nvPr>
        </p:nvSpPr>
        <p:spPr>
          <a:xfrm>
            <a:off x="380518" y="215543"/>
            <a:ext cx="8763482" cy="1021556"/>
          </a:xfrm>
          <a:ln>
            <a:noFill/>
          </a:ln>
        </p:spPr>
        <p:txBody>
          <a:bodyPr/>
          <a:lstStyle/>
          <a:p>
            <a:r>
              <a:rPr lang="en-US" sz="5400" dirty="0"/>
              <a:t>FROM CHAOS TO</a:t>
            </a:r>
            <a:br>
              <a:rPr lang="en-US" sz="4800" dirty="0"/>
            </a:br>
            <a:r>
              <a:rPr lang="en-US" sz="7200" dirty="0"/>
              <a:t>COLLABORATION</a:t>
            </a:r>
            <a:endParaRPr lang="en-US" sz="2400" b="1" dirty="0">
              <a:solidFill>
                <a:schemeClr val="bg1"/>
              </a:solidFill>
              <a:latin typeface="Avenir Black" charset="0"/>
              <a:ea typeface="Avenir Black" charset="0"/>
              <a:cs typeface="Avenir Black" charset="0"/>
            </a:endParaRPr>
          </a:p>
        </p:txBody>
      </p:sp>
      <p:sp>
        <p:nvSpPr>
          <p:cNvPr id="3" name="Subtitle 2">
            <a:extLst>
              <a:ext uri="{FF2B5EF4-FFF2-40B4-BE49-F238E27FC236}">
                <a16:creationId xmlns:a16="http://schemas.microsoft.com/office/drawing/2014/main" id="{E9381C16-EAFA-8B33-A00B-EE832F718E26}"/>
              </a:ext>
            </a:extLst>
          </p:cNvPr>
          <p:cNvSpPr>
            <a:spLocks noGrp="1"/>
          </p:cNvSpPr>
          <p:nvPr>
            <p:ph type="body" idx="1"/>
          </p:nvPr>
        </p:nvSpPr>
        <p:spPr>
          <a:xfrm>
            <a:off x="456293" y="4018360"/>
            <a:ext cx="8687707" cy="1125140"/>
          </a:xfrm>
        </p:spPr>
        <p:txBody>
          <a:bodyPr/>
          <a:lstStyle/>
          <a:p>
            <a:r>
              <a:rPr lang="en-US" sz="2800" dirty="0"/>
              <a:t>Breakout Session: Putting the Thinking Inside-the-Box tool to use to stop excuses, create problem-solvers and unlock innovation</a:t>
            </a:r>
          </a:p>
          <a:p>
            <a:endParaRPr lang="en-US" sz="2800" dirty="0"/>
          </a:p>
          <a:p>
            <a:r>
              <a:rPr lang="en-US" sz="2800" dirty="0"/>
              <a:t>@alexmdorr</a:t>
            </a:r>
          </a:p>
          <a:p>
            <a:endParaRPr lang="en-US" sz="3200" dirty="0"/>
          </a:p>
        </p:txBody>
      </p:sp>
    </p:spTree>
    <p:extLst>
      <p:ext uri="{BB962C8B-B14F-4D97-AF65-F5344CB8AC3E}">
        <p14:creationId xmlns:p14="http://schemas.microsoft.com/office/powerpoint/2010/main" val="4167708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0" y="1392237"/>
            <a:ext cx="9144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marL="0" marR="0" lvl="0" indent="0" algn="ctr" defTabSz="457200" rtl="0" eaLnBrk="1" fontAlgn="base" latinLnBrk="0" hangingPunct="1">
              <a:lnSpc>
                <a:spcPct val="100000"/>
              </a:lnSpc>
              <a:spcBef>
                <a:spcPts val="300"/>
              </a:spcBef>
              <a:spcAft>
                <a:spcPct val="0"/>
              </a:spcAft>
              <a:buClrTx/>
              <a:buSzTx/>
              <a:buFont typeface="Arial" charset="0"/>
              <a:buNone/>
              <a:tabLst/>
              <a:defRPr/>
            </a:pPr>
            <a:r>
              <a:rPr kumimoji="0" lang="en-US" altLang="en-US" sz="5400" b="0" i="0" u="none" strike="noStrike" kern="1200" cap="none" spc="0" normalizeH="0" baseline="0" noProof="0" dirty="0">
                <a:ln>
                  <a:noFill/>
                </a:ln>
                <a:solidFill>
                  <a:srgbClr val="FFFFFF"/>
                </a:solidFill>
                <a:effectLst/>
                <a:uLnTx/>
                <a:uFillTx/>
                <a:latin typeface="Avenir Black" charset="0"/>
                <a:ea typeface="Avenir Black" charset="0"/>
                <a:cs typeface="Avenir Black" charset="0"/>
              </a:rPr>
              <a:t>THE EGO THRIVES ON</a:t>
            </a:r>
          </a:p>
          <a:p>
            <a:pPr marL="0" marR="0" lvl="0" indent="0" algn="ctr" defTabSz="457200" rtl="0" eaLnBrk="1" fontAlgn="base" latinLnBrk="0" hangingPunct="1">
              <a:lnSpc>
                <a:spcPct val="100000"/>
              </a:lnSpc>
              <a:spcBef>
                <a:spcPts val="300"/>
              </a:spcBef>
              <a:spcAft>
                <a:spcPct val="0"/>
              </a:spcAft>
              <a:buClrTx/>
              <a:buSzTx/>
              <a:buFont typeface="Arial" charset="0"/>
              <a:buNone/>
              <a:tabLst/>
              <a:defRPr/>
            </a:pPr>
            <a:r>
              <a:rPr kumimoji="0" lang="en-US" altLang="en-US" sz="6600" b="0" i="0" u="none" strike="noStrike" kern="1200" cap="none" spc="0" normalizeH="0" baseline="0" noProof="0" dirty="0">
                <a:ln>
                  <a:noFill/>
                </a:ln>
                <a:solidFill>
                  <a:srgbClr val="3CC7BF"/>
                </a:solidFill>
                <a:effectLst/>
                <a:uLnTx/>
                <a:uFillTx/>
                <a:latin typeface="Avenir Black" charset="0"/>
                <a:ea typeface="Avenir Black" charset="0"/>
                <a:cs typeface="Avenir Black" charset="0"/>
              </a:rPr>
              <a:t>VERBAL DIALOGUE</a:t>
            </a:r>
          </a:p>
          <a:p>
            <a:pPr marL="0" marR="0" lvl="0" indent="0" algn="ctr" defTabSz="457200" rtl="0" eaLnBrk="1" fontAlgn="base" latinLnBrk="0" hangingPunct="1">
              <a:lnSpc>
                <a:spcPct val="100000"/>
              </a:lnSpc>
              <a:spcBef>
                <a:spcPts val="300"/>
              </a:spcBef>
              <a:spcAft>
                <a:spcPct val="0"/>
              </a:spcAft>
              <a:buClrTx/>
              <a:buSzTx/>
              <a:buFont typeface="Arial" charset="0"/>
              <a:buNone/>
              <a:tabLst/>
              <a:defRPr/>
            </a:pPr>
            <a:r>
              <a:rPr kumimoji="0" lang="en-US" altLang="en-US" sz="5400" b="0" i="0" u="none" strike="noStrike" kern="1200" cap="none" spc="0" normalizeH="0" baseline="0" noProof="0" dirty="0">
                <a:ln>
                  <a:noFill/>
                </a:ln>
                <a:solidFill>
                  <a:srgbClr val="FFFFFF"/>
                </a:solidFill>
                <a:effectLst/>
                <a:uLnTx/>
                <a:uFillTx/>
                <a:latin typeface="Avenir Black" charset="0"/>
                <a:ea typeface="Avenir Black" charset="0"/>
                <a:cs typeface="Avenir Black" charset="0"/>
              </a:rPr>
              <a:t>AND </a:t>
            </a:r>
            <a:r>
              <a:rPr kumimoji="0" lang="en-US" altLang="en-US" sz="6600" b="0" i="0" u="none" strike="noStrike" kern="1200" cap="none" spc="0" normalizeH="0" baseline="0" noProof="0" dirty="0">
                <a:ln>
                  <a:noFill/>
                </a:ln>
                <a:solidFill>
                  <a:srgbClr val="3CC7BF"/>
                </a:solidFill>
                <a:effectLst/>
                <a:uLnTx/>
                <a:uFillTx/>
                <a:latin typeface="Avenir Black" charset="0"/>
                <a:ea typeface="ＭＳ Ｐゴシック" charset="-128"/>
              </a:rPr>
              <a:t>AMBIGUITY</a:t>
            </a:r>
          </a:p>
        </p:txBody>
      </p:sp>
    </p:spTree>
    <p:extLst>
      <p:ext uri="{BB962C8B-B14F-4D97-AF65-F5344CB8AC3E}">
        <p14:creationId xmlns:p14="http://schemas.microsoft.com/office/powerpoint/2010/main" val="2352154971"/>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BACFA9-29C9-7240-A3F1-78F67FC638BF}"/>
              </a:ext>
            </a:extLst>
          </p:cNvPr>
          <p:cNvSpPr>
            <a:spLocks noGrp="1"/>
          </p:cNvSpPr>
          <p:nvPr>
            <p:ph idx="1"/>
          </p:nvPr>
        </p:nvSpPr>
        <p:spPr>
          <a:xfrm>
            <a:off x="457200" y="748737"/>
            <a:ext cx="8229600" cy="3394075"/>
          </a:xfrm>
        </p:spPr>
        <p:txBody>
          <a:bodyPr/>
          <a:lstStyle/>
          <a:p>
            <a:pPr marL="457200" indent="-457200">
              <a:buFont typeface="+mj-lt"/>
              <a:buAutoNum type="arabicPeriod"/>
            </a:pPr>
            <a:r>
              <a:rPr lang="en-US" sz="2000" dirty="0"/>
              <a:t>When someone is giving the constraints, excuses or circumstances for why they can’t succeed</a:t>
            </a:r>
            <a:br>
              <a:rPr lang="en-US" sz="2000" dirty="0"/>
            </a:br>
            <a:endParaRPr lang="en-US" sz="2000" dirty="0"/>
          </a:p>
          <a:p>
            <a:pPr marL="457200" indent="-457200">
              <a:buFont typeface="+mj-lt"/>
              <a:buAutoNum type="arabicPeriod"/>
            </a:pPr>
            <a:r>
              <a:rPr lang="en-US" sz="2000" dirty="0"/>
              <a:t>When you are navigating </a:t>
            </a:r>
            <a:r>
              <a:rPr lang="en-US" sz="2000" b="1" dirty="0"/>
              <a:t>competing priorities </a:t>
            </a:r>
            <a:r>
              <a:rPr lang="en-US" sz="2000" dirty="0"/>
              <a:t>on a project</a:t>
            </a:r>
          </a:p>
          <a:p>
            <a:pPr marL="457200" indent="-457200">
              <a:buFont typeface="+mj-lt"/>
              <a:buAutoNum type="arabicPeriod"/>
            </a:pPr>
            <a:endParaRPr lang="en-US" sz="2000" dirty="0"/>
          </a:p>
          <a:p>
            <a:pPr marL="457200" indent="-457200">
              <a:buFont typeface="+mj-lt"/>
              <a:buAutoNum type="arabicPeriod"/>
            </a:pPr>
            <a:r>
              <a:rPr lang="en-US" sz="2000" dirty="0"/>
              <a:t>When two departments seem to have </a:t>
            </a:r>
            <a:r>
              <a:rPr lang="en-US" sz="2000" b="1" dirty="0"/>
              <a:t>competing goals </a:t>
            </a:r>
            <a:r>
              <a:rPr lang="en-US" sz="2000" dirty="0"/>
              <a:t>that are preventing progress, innovation or collaboration</a:t>
            </a:r>
          </a:p>
          <a:p>
            <a:pPr marL="457200" indent="-457200">
              <a:buFont typeface="+mj-lt"/>
              <a:buAutoNum type="arabicPeriod"/>
            </a:pPr>
            <a:endParaRPr lang="en-US" sz="2000" dirty="0"/>
          </a:p>
          <a:p>
            <a:pPr marL="457200" indent="-457200">
              <a:buFont typeface="+mj-lt"/>
              <a:buAutoNum type="arabicPeriod"/>
            </a:pPr>
            <a:r>
              <a:rPr lang="en-US" sz="2000" dirty="0"/>
              <a:t>When an individual is asking you, "Would you rather us do this </a:t>
            </a:r>
            <a:r>
              <a:rPr lang="en-US" sz="2000" b="1" i="1" dirty="0">
                <a:latin typeface="Avenir Black Oblique" panose="02000503020000020003" pitchFamily="2" charset="0"/>
              </a:rPr>
              <a:t>OR</a:t>
            </a:r>
            <a:r>
              <a:rPr lang="en-US" sz="2000" dirty="0"/>
              <a:t> this? You can only choose one." Ex: Would you rather us do this quickly </a:t>
            </a:r>
            <a:r>
              <a:rPr lang="en-US" sz="2000" b="1" i="1" dirty="0">
                <a:latin typeface="Avenir Black Oblique" panose="02000503020000020003" pitchFamily="2" charset="0"/>
              </a:rPr>
              <a:t>OR</a:t>
            </a:r>
            <a:r>
              <a:rPr lang="en-US" sz="2000" dirty="0"/>
              <a:t> with high quality?”</a:t>
            </a:r>
          </a:p>
        </p:txBody>
      </p:sp>
      <p:sp>
        <p:nvSpPr>
          <p:cNvPr id="3" name="Title 2">
            <a:extLst>
              <a:ext uri="{FF2B5EF4-FFF2-40B4-BE49-F238E27FC236}">
                <a16:creationId xmlns:a16="http://schemas.microsoft.com/office/drawing/2014/main" id="{4746C449-8D61-6F46-AD20-E7652AB84E01}"/>
              </a:ext>
            </a:extLst>
          </p:cNvPr>
          <p:cNvSpPr>
            <a:spLocks noGrp="1"/>
          </p:cNvSpPr>
          <p:nvPr>
            <p:ph type="title"/>
          </p:nvPr>
        </p:nvSpPr>
        <p:spPr>
          <a:xfrm>
            <a:off x="457200" y="123987"/>
            <a:ext cx="8622206" cy="511457"/>
          </a:xfrm>
        </p:spPr>
        <p:txBody>
          <a:bodyPr/>
          <a:lstStyle/>
          <a:p>
            <a:r>
              <a:rPr lang="en-US" dirty="0"/>
              <a:t>WHEN TO USE THE THINKING INSIDE-THE-BOX TOOL?</a:t>
            </a:r>
          </a:p>
        </p:txBody>
      </p:sp>
    </p:spTree>
    <p:extLst>
      <p:ext uri="{BB962C8B-B14F-4D97-AF65-F5344CB8AC3E}">
        <p14:creationId xmlns:p14="http://schemas.microsoft.com/office/powerpoint/2010/main" val="6355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189186" y="1198876"/>
            <a:ext cx="888124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5400" dirty="0">
                <a:solidFill>
                  <a:schemeClr val="bg1"/>
                </a:solidFill>
                <a:latin typeface="Avenir Black" charset="0"/>
                <a:ea typeface="Avenir Black" charset="0"/>
                <a:cs typeface="Avenir Black" charset="0"/>
              </a:rPr>
              <a:t>WHY WE CAN’T</a:t>
            </a:r>
          </a:p>
          <a:p>
            <a:pPr algn="ctr">
              <a:spcBef>
                <a:spcPts val="300"/>
              </a:spcBef>
              <a:buFont typeface="Arial" charset="0"/>
              <a:buNone/>
            </a:pPr>
            <a:r>
              <a:rPr lang="en-US" altLang="en-US" sz="7200" dirty="0">
                <a:solidFill>
                  <a:srgbClr val="3CC7BF"/>
                </a:solidFill>
                <a:latin typeface="Avenir Black" charset="0"/>
                <a:ea typeface="Avenir Black" charset="0"/>
                <a:cs typeface="Avenir Black" charset="0"/>
              </a:rPr>
              <a:t>HOW WE COULD</a:t>
            </a:r>
            <a:endParaRPr lang="en-US" altLang="en-US" sz="4400" dirty="0">
              <a:solidFill>
                <a:srgbClr val="3CC7BF"/>
              </a:solidFill>
              <a:latin typeface="Avenir Black" charset="0"/>
              <a:ea typeface="Avenir Black" charset="0"/>
              <a:cs typeface="Avenir Black" charset="0"/>
            </a:endParaRPr>
          </a:p>
        </p:txBody>
      </p:sp>
      <p:sp>
        <p:nvSpPr>
          <p:cNvPr id="2" name="Text Placeholder 2">
            <a:extLst>
              <a:ext uri="{FF2B5EF4-FFF2-40B4-BE49-F238E27FC236}">
                <a16:creationId xmlns:a16="http://schemas.microsoft.com/office/drawing/2014/main" id="{7A250CCA-ACFA-0A3E-6B63-1032EE0DB930}"/>
              </a:ext>
            </a:extLst>
          </p:cNvPr>
          <p:cNvSpPr txBox="1">
            <a:spLocks/>
          </p:cNvSpPr>
          <p:nvPr/>
        </p:nvSpPr>
        <p:spPr bwMode="auto">
          <a:xfrm>
            <a:off x="189186" y="630621"/>
            <a:ext cx="888124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5400" strike="sngStrike" dirty="0">
                <a:solidFill>
                  <a:schemeClr val="bg1"/>
                </a:solidFill>
                <a:latin typeface="Avenir Black" charset="0"/>
                <a:ea typeface="Avenir Black" charset="0"/>
                <a:cs typeface="Avenir Black" charset="0"/>
              </a:rPr>
              <a:t>WHY WE CAN’T</a:t>
            </a:r>
          </a:p>
        </p:txBody>
      </p:sp>
    </p:spTree>
    <p:extLst>
      <p:ext uri="{BB962C8B-B14F-4D97-AF65-F5344CB8AC3E}">
        <p14:creationId xmlns:p14="http://schemas.microsoft.com/office/powerpoint/2010/main" val="14350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D872E-6EBC-FBE4-1B78-8060C22D3E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FCB7F7-EF99-C342-8E21-AAF60B45E1A0}"/>
              </a:ext>
            </a:extLst>
          </p:cNvPr>
          <p:cNvSpPr>
            <a:spLocks noGrp="1"/>
          </p:cNvSpPr>
          <p:nvPr>
            <p:ph type="title"/>
          </p:nvPr>
        </p:nvSpPr>
        <p:spPr>
          <a:xfrm>
            <a:off x="366811" y="172128"/>
            <a:ext cx="8939030" cy="339329"/>
          </a:xfrm>
        </p:spPr>
        <p:txBody>
          <a:bodyPr/>
          <a:lstStyle/>
          <a:p>
            <a:r>
              <a:rPr lang="en-US" dirty="0"/>
              <a:t>EXAMPLE #2 – COMPETING PRIORITIES</a:t>
            </a:r>
          </a:p>
        </p:txBody>
      </p:sp>
      <p:pic>
        <p:nvPicPr>
          <p:cNvPr id="7" name="Picture 6">
            <a:extLst>
              <a:ext uri="{FF2B5EF4-FFF2-40B4-BE49-F238E27FC236}">
                <a16:creationId xmlns:a16="http://schemas.microsoft.com/office/drawing/2014/main" id="{616EBA9A-CE09-1EC9-ADE8-71D4AADA52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04300" y="935798"/>
            <a:ext cx="5735399" cy="3407124"/>
          </a:xfrm>
          <a:prstGeom prst="rect">
            <a:avLst/>
          </a:prstGeom>
        </p:spPr>
      </p:pic>
      <p:sp>
        <p:nvSpPr>
          <p:cNvPr id="2" name="TextBox 1">
            <a:extLst>
              <a:ext uri="{FF2B5EF4-FFF2-40B4-BE49-F238E27FC236}">
                <a16:creationId xmlns:a16="http://schemas.microsoft.com/office/drawing/2014/main" id="{FF195F32-3AEE-05F1-AEC0-E6330E317971}"/>
              </a:ext>
            </a:extLst>
          </p:cNvPr>
          <p:cNvSpPr txBox="1"/>
          <p:nvPr/>
        </p:nvSpPr>
        <p:spPr>
          <a:xfrm>
            <a:off x="3973189" y="615912"/>
            <a:ext cx="2500439" cy="369332"/>
          </a:xfrm>
          <a:prstGeom prst="rect">
            <a:avLst/>
          </a:prstGeom>
          <a:noFill/>
        </p:spPr>
        <p:txBody>
          <a:bodyPr wrap="square" rtlCol="0">
            <a:spAutoFit/>
          </a:bodyPr>
          <a:lstStyle/>
          <a:p>
            <a:r>
              <a:rPr lang="en-US" dirty="0"/>
              <a:t>Growth/Sales</a:t>
            </a:r>
          </a:p>
        </p:txBody>
      </p:sp>
      <p:sp>
        <p:nvSpPr>
          <p:cNvPr id="6" name="TextBox 5">
            <a:extLst>
              <a:ext uri="{FF2B5EF4-FFF2-40B4-BE49-F238E27FC236}">
                <a16:creationId xmlns:a16="http://schemas.microsoft.com/office/drawing/2014/main" id="{EAA3F7D8-457F-6AF6-AFD2-1C87AA15B570}"/>
              </a:ext>
            </a:extLst>
          </p:cNvPr>
          <p:cNvSpPr txBox="1"/>
          <p:nvPr/>
        </p:nvSpPr>
        <p:spPr>
          <a:xfrm rot="16200000">
            <a:off x="122056" y="2047518"/>
            <a:ext cx="2500439" cy="646331"/>
          </a:xfrm>
          <a:prstGeom prst="rect">
            <a:avLst/>
          </a:prstGeom>
          <a:noFill/>
        </p:spPr>
        <p:txBody>
          <a:bodyPr wrap="square" rtlCol="0">
            <a:spAutoFit/>
          </a:bodyPr>
          <a:lstStyle/>
          <a:p>
            <a:r>
              <a:rPr lang="en-US" dirty="0"/>
              <a:t>Marketing: on brand/buttoned up.</a:t>
            </a:r>
          </a:p>
        </p:txBody>
      </p:sp>
      <p:sp>
        <p:nvSpPr>
          <p:cNvPr id="8" name="TextBox 7">
            <a:extLst>
              <a:ext uri="{FF2B5EF4-FFF2-40B4-BE49-F238E27FC236}">
                <a16:creationId xmlns:a16="http://schemas.microsoft.com/office/drawing/2014/main" id="{5C8548C6-4C18-7884-D56B-11503BE2B962}"/>
              </a:ext>
            </a:extLst>
          </p:cNvPr>
          <p:cNvSpPr txBox="1"/>
          <p:nvPr/>
        </p:nvSpPr>
        <p:spPr>
          <a:xfrm rot="5400000">
            <a:off x="6645616" y="2456695"/>
            <a:ext cx="2500439" cy="923330"/>
          </a:xfrm>
          <a:prstGeom prst="rect">
            <a:avLst/>
          </a:prstGeom>
          <a:noFill/>
        </p:spPr>
        <p:txBody>
          <a:bodyPr wrap="square" rtlCol="0">
            <a:spAutoFit/>
          </a:bodyPr>
          <a:lstStyle/>
          <a:p>
            <a:r>
              <a:rPr lang="en-US" dirty="0"/>
              <a:t>Sales: Collateral to get in front of customers just-in-time</a:t>
            </a:r>
          </a:p>
        </p:txBody>
      </p:sp>
    </p:spTree>
    <p:extLst>
      <p:ext uri="{BB962C8B-B14F-4D97-AF65-F5344CB8AC3E}">
        <p14:creationId xmlns:p14="http://schemas.microsoft.com/office/powerpoint/2010/main" val="129537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8FDCC2-F112-3E4D-B42A-FF92FDA3EAB0}"/>
              </a:ext>
            </a:extLst>
          </p:cNvPr>
          <p:cNvSpPr>
            <a:spLocks noGrp="1"/>
          </p:cNvSpPr>
          <p:nvPr>
            <p:ph type="title"/>
          </p:nvPr>
        </p:nvSpPr>
        <p:spPr>
          <a:xfrm>
            <a:off x="366811" y="172128"/>
            <a:ext cx="8939030" cy="339329"/>
          </a:xfrm>
        </p:spPr>
        <p:txBody>
          <a:bodyPr/>
          <a:lstStyle/>
          <a:p>
            <a:r>
              <a:rPr lang="en-US" dirty="0"/>
              <a:t>HOW TO SET UP THE REFLECTION TOOL?</a:t>
            </a:r>
          </a:p>
        </p:txBody>
      </p:sp>
      <p:pic>
        <p:nvPicPr>
          <p:cNvPr id="7" name="Picture 6">
            <a:extLst>
              <a:ext uri="{FF2B5EF4-FFF2-40B4-BE49-F238E27FC236}">
                <a16:creationId xmlns:a16="http://schemas.microsoft.com/office/drawing/2014/main" id="{8AAE3FF7-69A8-1F4B-AE40-4541FB6CB6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04300" y="935798"/>
            <a:ext cx="5735399" cy="3407124"/>
          </a:xfrm>
          <a:prstGeom prst="rect">
            <a:avLst/>
          </a:prstGeom>
        </p:spPr>
      </p:pic>
      <p:sp>
        <p:nvSpPr>
          <p:cNvPr id="2" name="TextBox 1">
            <a:extLst>
              <a:ext uri="{FF2B5EF4-FFF2-40B4-BE49-F238E27FC236}">
                <a16:creationId xmlns:a16="http://schemas.microsoft.com/office/drawing/2014/main" id="{C99E0F2D-A113-D540-A859-5D460831C72D}"/>
              </a:ext>
            </a:extLst>
          </p:cNvPr>
          <p:cNvSpPr txBox="1"/>
          <p:nvPr/>
        </p:nvSpPr>
        <p:spPr>
          <a:xfrm>
            <a:off x="3441561" y="615912"/>
            <a:ext cx="2693425" cy="369332"/>
          </a:xfrm>
          <a:prstGeom prst="rect">
            <a:avLst/>
          </a:prstGeom>
          <a:noFill/>
        </p:spPr>
        <p:txBody>
          <a:bodyPr wrap="square" rtlCol="0">
            <a:spAutoFit/>
          </a:bodyPr>
          <a:lstStyle/>
          <a:p>
            <a:r>
              <a:rPr lang="en-US" b="1" dirty="0"/>
              <a:t>WRITE YOUR GOAL HERE</a:t>
            </a:r>
          </a:p>
        </p:txBody>
      </p:sp>
      <p:sp>
        <p:nvSpPr>
          <p:cNvPr id="6" name="TextBox 5">
            <a:extLst>
              <a:ext uri="{FF2B5EF4-FFF2-40B4-BE49-F238E27FC236}">
                <a16:creationId xmlns:a16="http://schemas.microsoft.com/office/drawing/2014/main" id="{4EFFB9BE-D5E2-EE49-87AA-461FEFFCD2BE}"/>
              </a:ext>
            </a:extLst>
          </p:cNvPr>
          <p:cNvSpPr txBox="1"/>
          <p:nvPr/>
        </p:nvSpPr>
        <p:spPr>
          <a:xfrm rot="16200000">
            <a:off x="-283244" y="2238353"/>
            <a:ext cx="2500439" cy="1200329"/>
          </a:xfrm>
          <a:prstGeom prst="rect">
            <a:avLst/>
          </a:prstGeom>
          <a:noFill/>
        </p:spPr>
        <p:txBody>
          <a:bodyPr wrap="square" rtlCol="0">
            <a:spAutoFit/>
          </a:bodyPr>
          <a:lstStyle/>
          <a:p>
            <a:r>
              <a:rPr lang="en-US" dirty="0"/>
              <a:t>List the constraints, excuses, competing priority or department goal here</a:t>
            </a:r>
          </a:p>
        </p:txBody>
      </p:sp>
      <p:sp>
        <p:nvSpPr>
          <p:cNvPr id="8" name="TextBox 7">
            <a:extLst>
              <a:ext uri="{FF2B5EF4-FFF2-40B4-BE49-F238E27FC236}">
                <a16:creationId xmlns:a16="http://schemas.microsoft.com/office/drawing/2014/main" id="{0219A3A8-1C35-8C44-BB3D-A2F8C26D8E05}"/>
              </a:ext>
            </a:extLst>
          </p:cNvPr>
          <p:cNvSpPr txBox="1"/>
          <p:nvPr/>
        </p:nvSpPr>
        <p:spPr>
          <a:xfrm rot="5400000">
            <a:off x="7065303" y="2283658"/>
            <a:ext cx="2500439" cy="1477328"/>
          </a:xfrm>
          <a:prstGeom prst="rect">
            <a:avLst/>
          </a:prstGeom>
          <a:noFill/>
        </p:spPr>
        <p:txBody>
          <a:bodyPr wrap="square" rtlCol="0">
            <a:spAutoFit/>
          </a:bodyPr>
          <a:lstStyle/>
          <a:p>
            <a:r>
              <a:rPr lang="en-US" dirty="0"/>
              <a:t>List the additional constraints, excuses, reasons for ‘why we can’t’ or competing priority here</a:t>
            </a:r>
          </a:p>
        </p:txBody>
      </p:sp>
    </p:spTree>
    <p:extLst>
      <p:ext uri="{BB962C8B-B14F-4D97-AF65-F5344CB8AC3E}">
        <p14:creationId xmlns:p14="http://schemas.microsoft.com/office/powerpoint/2010/main" val="55033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BACFA9-29C9-7240-A3F1-78F67FC638BF}"/>
              </a:ext>
            </a:extLst>
          </p:cNvPr>
          <p:cNvSpPr>
            <a:spLocks noGrp="1"/>
          </p:cNvSpPr>
          <p:nvPr>
            <p:ph idx="1"/>
          </p:nvPr>
        </p:nvSpPr>
        <p:spPr>
          <a:xfrm>
            <a:off x="746234" y="874712"/>
            <a:ext cx="7651532" cy="3394075"/>
          </a:xfrm>
        </p:spPr>
        <p:txBody>
          <a:bodyPr/>
          <a:lstStyle/>
          <a:p>
            <a:pPr marL="0" indent="0" algn="ctr">
              <a:buNone/>
            </a:pPr>
            <a:r>
              <a:rPr lang="en-US" sz="3600" dirty="0"/>
              <a:t>”Given our goal is ________ and given our constraints in our reality (list them out), </a:t>
            </a:r>
          </a:p>
          <a:p>
            <a:pPr marL="0" indent="0" algn="ctr">
              <a:buNone/>
            </a:pPr>
            <a:r>
              <a:rPr lang="en-US" sz="3600" dirty="0"/>
              <a:t>how could we move forward? </a:t>
            </a:r>
          </a:p>
          <a:p>
            <a:pPr marL="0" indent="0" algn="ctr">
              <a:buNone/>
            </a:pPr>
            <a:r>
              <a:rPr lang="en-US" sz="3600" dirty="0"/>
              <a:t>What ideas do you have?”</a:t>
            </a:r>
          </a:p>
        </p:txBody>
      </p:sp>
      <p:sp>
        <p:nvSpPr>
          <p:cNvPr id="3" name="Title 2">
            <a:extLst>
              <a:ext uri="{FF2B5EF4-FFF2-40B4-BE49-F238E27FC236}">
                <a16:creationId xmlns:a16="http://schemas.microsoft.com/office/drawing/2014/main" id="{4746C449-8D61-6F46-AD20-E7652AB84E01}"/>
              </a:ext>
            </a:extLst>
          </p:cNvPr>
          <p:cNvSpPr>
            <a:spLocks noGrp="1"/>
          </p:cNvSpPr>
          <p:nvPr>
            <p:ph type="title"/>
          </p:nvPr>
        </p:nvSpPr>
        <p:spPr>
          <a:xfrm>
            <a:off x="457200" y="123987"/>
            <a:ext cx="8622206" cy="511457"/>
          </a:xfrm>
        </p:spPr>
        <p:txBody>
          <a:bodyPr/>
          <a:lstStyle/>
          <a:p>
            <a:r>
              <a:rPr lang="en-US" dirty="0"/>
              <a:t>A SCRIPT TO INVITE YOUR TEAM TO THE TOOL</a:t>
            </a:r>
          </a:p>
        </p:txBody>
      </p:sp>
    </p:spTree>
    <p:extLst>
      <p:ext uri="{BB962C8B-B14F-4D97-AF65-F5344CB8AC3E}">
        <p14:creationId xmlns:p14="http://schemas.microsoft.com/office/powerpoint/2010/main" val="408058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688427" y="1167345"/>
            <a:ext cx="888124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spcBef>
                <a:spcPts val="300"/>
              </a:spcBef>
              <a:buFont typeface="Arial" charset="0"/>
              <a:buNone/>
            </a:pPr>
            <a:r>
              <a:rPr lang="en-US" altLang="en-US" sz="6000" dirty="0">
                <a:solidFill>
                  <a:schemeClr val="bg1"/>
                </a:solidFill>
                <a:latin typeface="Avenir Black" charset="0"/>
                <a:ea typeface="Avenir Black" charset="0"/>
                <a:cs typeface="Avenir Black" charset="0"/>
              </a:rPr>
              <a:t>Update </a:t>
            </a:r>
            <a:r>
              <a:rPr lang="en-US" altLang="en-US" sz="6000" dirty="0">
                <a:solidFill>
                  <a:srgbClr val="3CC7BF"/>
                </a:solidFill>
                <a:latin typeface="Avenir Black" charset="0"/>
                <a:ea typeface="Avenir Black" charset="0"/>
                <a:cs typeface="Avenir Black" charset="0"/>
              </a:rPr>
              <a:t>skillset</a:t>
            </a:r>
            <a:r>
              <a:rPr lang="en-US" altLang="en-US" sz="6000" dirty="0">
                <a:solidFill>
                  <a:schemeClr val="bg1"/>
                </a:solidFill>
                <a:latin typeface="Avenir Black" charset="0"/>
                <a:ea typeface="Avenir Black" charset="0"/>
                <a:cs typeface="Avenir Black" charset="0"/>
              </a:rPr>
              <a:t>?</a:t>
            </a:r>
          </a:p>
          <a:p>
            <a:pPr>
              <a:spcBef>
                <a:spcPts val="300"/>
              </a:spcBef>
              <a:buFont typeface="Arial" charset="0"/>
              <a:buNone/>
            </a:pPr>
            <a:r>
              <a:rPr lang="en-US" altLang="en-US" sz="6000" dirty="0">
                <a:solidFill>
                  <a:schemeClr val="bg1"/>
                </a:solidFill>
                <a:latin typeface="Avenir Black" charset="0"/>
                <a:ea typeface="Avenir Black" charset="0"/>
                <a:cs typeface="Avenir Black" charset="0"/>
              </a:rPr>
              <a:t>Modernize </a:t>
            </a:r>
            <a:r>
              <a:rPr lang="en-US" altLang="en-US" sz="6000" dirty="0">
                <a:solidFill>
                  <a:srgbClr val="3CC7BF"/>
                </a:solidFill>
                <a:latin typeface="Avenir Black" charset="0"/>
                <a:ea typeface="Avenir Black" charset="0"/>
                <a:cs typeface="Avenir Black" charset="0"/>
              </a:rPr>
              <a:t>approach</a:t>
            </a:r>
            <a:r>
              <a:rPr lang="en-US" altLang="en-US" sz="6000" dirty="0">
                <a:solidFill>
                  <a:schemeClr val="bg1"/>
                </a:solidFill>
                <a:latin typeface="Avenir Black" charset="0"/>
                <a:ea typeface="Avenir Black" charset="0"/>
                <a:cs typeface="Avenir Black" charset="0"/>
              </a:rPr>
              <a:t>?</a:t>
            </a:r>
          </a:p>
          <a:p>
            <a:pPr>
              <a:spcBef>
                <a:spcPts val="300"/>
              </a:spcBef>
              <a:buFont typeface="Arial" charset="0"/>
              <a:buNone/>
            </a:pPr>
            <a:r>
              <a:rPr lang="en-US" altLang="en-US" sz="6000" dirty="0">
                <a:solidFill>
                  <a:schemeClr val="bg1"/>
                </a:solidFill>
                <a:latin typeface="Avenir Black" charset="0"/>
                <a:ea typeface="Avenir Black" charset="0"/>
                <a:cs typeface="Avenir Black" charset="0"/>
              </a:rPr>
              <a:t>Level of </a:t>
            </a:r>
            <a:r>
              <a:rPr lang="en-US" altLang="en-US" sz="6000" dirty="0">
                <a:solidFill>
                  <a:srgbClr val="3CC7BF"/>
                </a:solidFill>
                <a:latin typeface="Avenir Black" charset="0"/>
                <a:ea typeface="Avenir Black" charset="0"/>
                <a:cs typeface="Avenir Black" charset="0"/>
              </a:rPr>
              <a:t>willingness</a:t>
            </a:r>
            <a:r>
              <a:rPr lang="en-US" altLang="en-US" sz="6000" dirty="0">
                <a:solidFill>
                  <a:schemeClr val="bg1"/>
                </a:solidFill>
                <a:latin typeface="Avenir Black" charset="0"/>
                <a:ea typeface="Avenir Black" charset="0"/>
                <a:cs typeface="Avenir Black" charset="0"/>
              </a:rPr>
              <a:t>?</a:t>
            </a:r>
          </a:p>
        </p:txBody>
      </p:sp>
    </p:spTree>
    <p:extLst>
      <p:ext uri="{BB962C8B-B14F-4D97-AF65-F5344CB8AC3E}">
        <p14:creationId xmlns:p14="http://schemas.microsoft.com/office/powerpoint/2010/main" val="245893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782242-2FF0-644E-BF29-82AB87594DA9}"/>
              </a:ext>
            </a:extLst>
          </p:cNvPr>
          <p:cNvSpPr>
            <a:spLocks noGrp="1"/>
          </p:cNvSpPr>
          <p:nvPr>
            <p:ph type="title"/>
          </p:nvPr>
        </p:nvSpPr>
        <p:spPr>
          <a:xfrm>
            <a:off x="334361" y="-182790"/>
            <a:ext cx="7886700" cy="994172"/>
          </a:xfrm>
        </p:spPr>
        <p:txBody>
          <a:bodyPr>
            <a:normAutofit/>
          </a:bodyPr>
          <a:lstStyle/>
          <a:p>
            <a:r>
              <a:rPr lang="en-US" dirty="0"/>
              <a:t>TOOL 2 – INSIDE THE BOX</a:t>
            </a:r>
          </a:p>
        </p:txBody>
      </p:sp>
      <p:sp>
        <p:nvSpPr>
          <p:cNvPr id="4" name="Content Placeholder 3">
            <a:extLst>
              <a:ext uri="{FF2B5EF4-FFF2-40B4-BE49-F238E27FC236}">
                <a16:creationId xmlns:a16="http://schemas.microsoft.com/office/drawing/2014/main" id="{B79957D4-E339-714B-9F43-8AA75D460C13}"/>
              </a:ext>
            </a:extLst>
          </p:cNvPr>
          <p:cNvSpPr>
            <a:spLocks noGrp="1"/>
          </p:cNvSpPr>
          <p:nvPr>
            <p:ph idx="1"/>
          </p:nvPr>
        </p:nvSpPr>
        <p:spPr>
          <a:xfrm>
            <a:off x="213361" y="769342"/>
            <a:ext cx="4151853" cy="4272558"/>
          </a:xfrm>
        </p:spPr>
        <p:txBody>
          <a:bodyPr>
            <a:normAutofit/>
          </a:bodyPr>
          <a:lstStyle/>
          <a:p>
            <a:r>
              <a:rPr lang="en-US" sz="1800" dirty="0"/>
              <a:t>Discuss opportunities where outside-the-box thinking is leading to arguments with reality</a:t>
            </a:r>
          </a:p>
          <a:p>
            <a:r>
              <a:rPr lang="en-US" sz="1800" dirty="0"/>
              <a:t>Share how going ‘inside-the-box’ may be a better approach and common places you could do so with your team</a:t>
            </a:r>
          </a:p>
          <a:p>
            <a:r>
              <a:rPr lang="en-US" sz="1800" dirty="0"/>
              <a:t>Use the “Thinking Inside the Box” Tool as if you were the team involved in impacting the situation and find ways you could influence the results in spite of the current circumstances.   </a:t>
            </a:r>
          </a:p>
          <a:p>
            <a:r>
              <a:rPr lang="en-US" sz="1800" dirty="0"/>
              <a:t>10 minutes or so with this tool</a:t>
            </a:r>
          </a:p>
          <a:p>
            <a:endParaRPr lang="en-US" sz="1800" dirty="0"/>
          </a:p>
        </p:txBody>
      </p:sp>
    </p:spTree>
    <p:extLst>
      <p:ext uri="{BB962C8B-B14F-4D97-AF65-F5344CB8AC3E}">
        <p14:creationId xmlns:p14="http://schemas.microsoft.com/office/powerpoint/2010/main" val="1671007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624185" y="1851486"/>
            <a:ext cx="789563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marL="0" marR="0" lvl="0" indent="0" algn="ctr" defTabSz="457200" rtl="0" eaLnBrk="1" fontAlgn="base" latinLnBrk="0" hangingPunct="1">
              <a:lnSpc>
                <a:spcPct val="100000"/>
              </a:lnSpc>
              <a:spcBef>
                <a:spcPts val="300"/>
              </a:spcBef>
              <a:spcAft>
                <a:spcPct val="0"/>
              </a:spcAft>
              <a:buClrTx/>
              <a:buSzTx/>
              <a:buFont typeface="Arial" charset="0"/>
              <a:buNone/>
              <a:tabLst/>
              <a:defRPr/>
            </a:pPr>
            <a:r>
              <a:rPr kumimoji="0" lang="en-US" altLang="en-US" sz="6000" b="0" i="0" u="none" strike="noStrike" kern="1200" cap="none" spc="0" normalizeH="0" baseline="0" noProof="0" dirty="0">
                <a:ln>
                  <a:noFill/>
                </a:ln>
                <a:solidFill>
                  <a:srgbClr val="FFFFFF"/>
                </a:solidFill>
                <a:effectLst/>
                <a:uLnTx/>
                <a:uFillTx/>
                <a:latin typeface="Avenir Black" charset="0"/>
                <a:ea typeface="Avenir Black" charset="0"/>
                <a:cs typeface="Avenir Black" charset="0"/>
              </a:rPr>
              <a:t>A TOOL DONE</a:t>
            </a:r>
          </a:p>
          <a:p>
            <a:pPr marL="0" marR="0" lvl="0" indent="0" algn="ctr" defTabSz="457200" rtl="0" eaLnBrk="1" fontAlgn="base" latinLnBrk="0" hangingPunct="1">
              <a:lnSpc>
                <a:spcPct val="100000"/>
              </a:lnSpc>
              <a:spcBef>
                <a:spcPts val="300"/>
              </a:spcBef>
              <a:spcAft>
                <a:spcPct val="0"/>
              </a:spcAft>
              <a:buClrTx/>
              <a:buSzTx/>
              <a:buFont typeface="Arial" charset="0"/>
              <a:buNone/>
              <a:tabLst/>
              <a:defRPr/>
            </a:pPr>
            <a:r>
              <a:rPr kumimoji="0" lang="en-US" altLang="en-US" sz="7200" b="0" i="0" u="none" strike="noStrike" kern="1200" cap="none" spc="0" normalizeH="0" baseline="0" noProof="0" dirty="0">
                <a:ln>
                  <a:noFill/>
                </a:ln>
                <a:solidFill>
                  <a:srgbClr val="3CC7BF"/>
                </a:solidFill>
                <a:effectLst/>
                <a:uLnTx/>
                <a:uFillTx/>
                <a:latin typeface="Avenir Black" charset="0"/>
                <a:ea typeface="Avenir Black" charset="0"/>
                <a:cs typeface="Avenir Black" charset="0"/>
              </a:rPr>
              <a:t>MESSILY</a:t>
            </a:r>
          </a:p>
          <a:p>
            <a:pPr marL="0" marR="0" lvl="0" indent="0" algn="ctr" defTabSz="457200" rtl="0" eaLnBrk="1" fontAlgn="base" latinLnBrk="0" hangingPunct="1">
              <a:lnSpc>
                <a:spcPct val="100000"/>
              </a:lnSpc>
              <a:spcBef>
                <a:spcPts val="300"/>
              </a:spcBef>
              <a:spcAft>
                <a:spcPct val="0"/>
              </a:spcAft>
              <a:buClrTx/>
              <a:buSzTx/>
              <a:buFont typeface="Arial" charset="0"/>
              <a:buNone/>
              <a:tabLst/>
              <a:defRPr/>
            </a:pPr>
            <a:r>
              <a:rPr kumimoji="0" lang="en-US" altLang="en-US" sz="6000" b="0" i="0" u="none" strike="noStrike" kern="1200" cap="none" spc="0" normalizeH="0" baseline="0" noProof="0" dirty="0">
                <a:ln>
                  <a:noFill/>
                </a:ln>
                <a:solidFill>
                  <a:srgbClr val="FFFFFF"/>
                </a:solidFill>
                <a:effectLst/>
                <a:uLnTx/>
                <a:uFillTx/>
                <a:latin typeface="Avenir Black" charset="0"/>
                <a:ea typeface="Avenir Black" charset="0"/>
                <a:cs typeface="Avenir Black" charset="0"/>
              </a:rPr>
              <a:t>IS BETTER THAN</a:t>
            </a:r>
          </a:p>
          <a:p>
            <a:pPr marL="0" marR="0" lvl="0" indent="0" algn="ctr" defTabSz="457200" rtl="0" eaLnBrk="1" fontAlgn="base" latinLnBrk="0" hangingPunct="1">
              <a:lnSpc>
                <a:spcPct val="100000"/>
              </a:lnSpc>
              <a:spcBef>
                <a:spcPts val="300"/>
              </a:spcBef>
              <a:spcAft>
                <a:spcPct val="0"/>
              </a:spcAft>
              <a:buClrTx/>
              <a:buSzTx/>
              <a:buFont typeface="Arial" charset="0"/>
              <a:buNone/>
              <a:tabLst/>
              <a:defRPr/>
            </a:pPr>
            <a:r>
              <a:rPr lang="en-US" altLang="en-US" sz="6000" dirty="0">
                <a:solidFill>
                  <a:srgbClr val="3CC7BF"/>
                </a:solidFill>
                <a:latin typeface="Avenir Black" charset="0"/>
                <a:ea typeface="Avenir Black" charset="0"/>
                <a:cs typeface="Avenir Black" charset="0"/>
              </a:rPr>
              <a:t>NO TOOL AT ALL.</a:t>
            </a:r>
            <a:endParaRPr kumimoji="0" lang="en-US" altLang="en-US" sz="6000" b="0" i="0" u="none" strike="noStrike" kern="1200" cap="none" spc="0" normalizeH="0" baseline="0" noProof="0" dirty="0">
              <a:ln>
                <a:noFill/>
              </a:ln>
              <a:solidFill>
                <a:srgbClr val="3CC7BF"/>
              </a:solidFill>
              <a:effectLst/>
              <a:uLnTx/>
              <a:uFillTx/>
              <a:latin typeface="Avenir Black" charset="0"/>
              <a:ea typeface="Avenir Black" charset="0"/>
              <a:cs typeface="Avenir Black" charset="0"/>
            </a:endParaRPr>
          </a:p>
          <a:p>
            <a:pPr marL="914400" marR="0" lvl="0" indent="-914400" algn="ctr" defTabSz="457200" rtl="0" eaLnBrk="1" fontAlgn="base" latinLnBrk="0" hangingPunct="1">
              <a:lnSpc>
                <a:spcPct val="100000"/>
              </a:lnSpc>
              <a:spcBef>
                <a:spcPts val="300"/>
              </a:spcBef>
              <a:spcAft>
                <a:spcPct val="0"/>
              </a:spcAft>
              <a:buClrTx/>
              <a:buSzTx/>
              <a:buFont typeface="Arial" charset="0"/>
              <a:buAutoNum type="arabicParenR"/>
              <a:tabLst/>
              <a:defRPr/>
            </a:pPr>
            <a:endParaRPr kumimoji="0" lang="en-US" altLang="en-US" sz="5500" b="0" i="0" u="none" strike="noStrike" kern="1200" cap="none" spc="0" normalizeH="0" baseline="0" noProof="0" dirty="0">
              <a:ln>
                <a:noFill/>
              </a:ln>
              <a:solidFill>
                <a:srgbClr val="3CC7BF"/>
              </a:solidFill>
              <a:effectLst/>
              <a:uLnTx/>
              <a:uFillTx/>
              <a:latin typeface="Avenir Black" charset="0"/>
              <a:ea typeface="Avenir Black" charset="0"/>
              <a:cs typeface="Avenir Black" charset="0"/>
            </a:endParaRPr>
          </a:p>
        </p:txBody>
      </p:sp>
    </p:spTree>
    <p:extLst>
      <p:ext uri="{BB962C8B-B14F-4D97-AF65-F5344CB8AC3E}">
        <p14:creationId xmlns:p14="http://schemas.microsoft.com/office/powerpoint/2010/main" val="123379048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Reality-Based Leadership</a:t>
            </a:r>
            <a:endParaRPr lang="en-US" dirty="0"/>
          </a:p>
        </p:txBody>
      </p:sp>
      <p:sp>
        <p:nvSpPr>
          <p:cNvPr id="5" name="Slide Number Placeholder 4"/>
          <p:cNvSpPr>
            <a:spLocks noGrp="1"/>
          </p:cNvSpPr>
          <p:nvPr>
            <p:ph type="sldNum" sz="quarter" idx="12"/>
          </p:nvPr>
        </p:nvSpPr>
        <p:spPr/>
        <p:txBody>
          <a:bodyPr/>
          <a:lstStyle/>
          <a:p>
            <a:pPr>
              <a:defRPr/>
            </a:pPr>
            <a:fld id="{2E6DA2FB-5FA9-FF4E-ACFE-5B50EA6D4A90}" type="slidenum">
              <a:rPr lang="en-US" altLang="x-none" smtClean="0"/>
              <a:pPr>
                <a:defRPr/>
              </a:pPr>
              <a:t>4</a:t>
            </a:fld>
            <a:endParaRPr lang="en-US" altLang="x-none" dirty="0"/>
          </a:p>
        </p:txBody>
      </p:sp>
      <p:sp>
        <p:nvSpPr>
          <p:cNvPr id="6" name="Slide Number Placeholder 35"/>
          <p:cNvSpPr txBox="1">
            <a:spLocks/>
          </p:cNvSpPr>
          <p:nvPr/>
        </p:nvSpPr>
        <p:spPr bwMode="auto">
          <a:xfrm>
            <a:off x="6781800" y="4680745"/>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20000"/>
              </a:spcBef>
              <a:spcAft>
                <a:spcPct val="0"/>
              </a:spcAft>
              <a:buFont typeface="Arial" charset="0"/>
              <a:buChar char="•"/>
              <a:defRPr sz="3200" kern="1200">
                <a:solidFill>
                  <a:schemeClr val="tx1"/>
                </a:solidFill>
                <a:latin typeface="Proxima Nova" charset="0"/>
                <a:ea typeface="ＭＳ Ｐゴシック" charset="-128"/>
                <a:cs typeface="Proxima Nova"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Proxima Nova" charset="0"/>
                <a:ea typeface="ＭＳ Ｐゴシック" charset="-128"/>
                <a:cs typeface="Proxima Nova"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Proxima Nova" charset="0"/>
                <a:ea typeface="ＭＳ Ｐゴシック" charset="-128"/>
                <a:cs typeface="Proxima Nova"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9pPr>
          </a:lstStyle>
          <a:p>
            <a:pPr>
              <a:spcBef>
                <a:spcPct val="0"/>
              </a:spcBef>
              <a:buFontTx/>
              <a:buNone/>
            </a:pPr>
            <a:r>
              <a:rPr lang="en-US" altLang="en-US" sz="1400" dirty="0">
                <a:solidFill>
                  <a:schemeClr val="bg1"/>
                </a:solidFill>
                <a:latin typeface="Avenir Book" charset="0"/>
                <a:ea typeface="Avenir Book" charset="0"/>
                <a:cs typeface="Avenir Book" charset="0"/>
              </a:rPr>
              <a:t>@</a:t>
            </a:r>
            <a:r>
              <a:rPr lang="en-US" altLang="en-US" sz="1400" dirty="0" err="1">
                <a:solidFill>
                  <a:schemeClr val="bg1"/>
                </a:solidFill>
                <a:latin typeface="Avenir Book" charset="0"/>
                <a:ea typeface="Avenir Book" charset="0"/>
                <a:cs typeface="Avenir Book" charset="0"/>
              </a:rPr>
              <a:t>cywakeman</a:t>
            </a:r>
            <a:endParaRPr lang="en-US" altLang="en-US" sz="1400" dirty="0">
              <a:solidFill>
                <a:schemeClr val="bg1"/>
              </a:solidFill>
              <a:latin typeface="Avenir Book" charset="0"/>
              <a:ea typeface="Avenir Book" charset="0"/>
              <a:cs typeface="Avenir Book" charset="0"/>
            </a:endParaRPr>
          </a:p>
        </p:txBody>
      </p:sp>
      <p:pic>
        <p:nvPicPr>
          <p:cNvPr id="3" name="Picture 2">
            <a:extLst>
              <a:ext uri="{FF2B5EF4-FFF2-40B4-BE49-F238E27FC236}">
                <a16:creationId xmlns:a16="http://schemas.microsoft.com/office/drawing/2014/main" id="{4751D709-9B12-784D-80B2-B0AD7C28ACF7}"/>
              </a:ext>
            </a:extLst>
          </p:cNvPr>
          <p:cNvPicPr>
            <a:picLocks noChangeAspect="1"/>
          </p:cNvPicPr>
          <p:nvPr/>
        </p:nvPicPr>
        <p:blipFill rotWithShape="1">
          <a:blip r:embed="rId2"/>
          <a:srcRect b="7315"/>
          <a:stretch/>
        </p:blipFill>
        <p:spPr>
          <a:xfrm>
            <a:off x="-191590" y="0"/>
            <a:ext cx="9865653" cy="5143500"/>
          </a:xfrm>
          <a:prstGeom prst="rect">
            <a:avLst/>
          </a:prstGeom>
        </p:spPr>
      </p:pic>
    </p:spTree>
    <p:extLst>
      <p:ext uri="{BB962C8B-B14F-4D97-AF65-F5344CB8AC3E}">
        <p14:creationId xmlns:p14="http://schemas.microsoft.com/office/powerpoint/2010/main" val="1837695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7F3D8-95F5-10BA-A7C9-706C3277956D}"/>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EA8331C9-E037-C7B7-FC68-3D989A822CB8}"/>
              </a:ext>
            </a:extLst>
          </p:cNvPr>
          <p:cNvSpPr txBox="1">
            <a:spLocks/>
          </p:cNvSpPr>
          <p:nvPr/>
        </p:nvSpPr>
        <p:spPr bwMode="auto">
          <a:xfrm>
            <a:off x="472184" y="1777409"/>
            <a:ext cx="411423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spcBef>
                <a:spcPts val="300"/>
              </a:spcBef>
              <a:buNone/>
            </a:pPr>
            <a:r>
              <a:rPr lang="en-US" altLang="en-US" sz="4800" dirty="0">
                <a:solidFill>
                  <a:schemeClr val="bg1"/>
                </a:solidFill>
                <a:latin typeface="Avenir Black" charset="0"/>
                <a:ea typeface="Avenir Black" charset="0"/>
                <a:cs typeface="Avenir Black" charset="0"/>
              </a:rPr>
              <a:t>Ready to start using the tools?</a:t>
            </a:r>
            <a:endParaRPr lang="en-US" altLang="en-US" sz="4800" dirty="0">
              <a:solidFill>
                <a:srgbClr val="76D5D6"/>
              </a:solidFill>
              <a:latin typeface="Avenir Black" charset="0"/>
              <a:ea typeface="Avenir Black" charset="0"/>
              <a:cs typeface="Avenir Black" charset="0"/>
            </a:endParaRPr>
          </a:p>
          <a:p>
            <a:pPr>
              <a:spcBef>
                <a:spcPts val="300"/>
              </a:spcBef>
              <a:buNone/>
            </a:pPr>
            <a:endParaRPr lang="en-US" altLang="en-US" sz="4800" dirty="0">
              <a:solidFill>
                <a:srgbClr val="76D5D6"/>
              </a:solidFill>
              <a:latin typeface="Avenir Black" charset="0"/>
              <a:ea typeface="Avenir Black" charset="0"/>
              <a:cs typeface="Avenir Black" charset="0"/>
            </a:endParaRPr>
          </a:p>
          <a:p>
            <a:pPr>
              <a:spcBef>
                <a:spcPts val="300"/>
              </a:spcBef>
              <a:buNone/>
            </a:pPr>
            <a:r>
              <a:rPr lang="en-US" altLang="en-US" sz="3600" dirty="0">
                <a:solidFill>
                  <a:schemeClr val="bg1"/>
                </a:solidFill>
                <a:latin typeface="Avenir Black" charset="0"/>
                <a:ea typeface="Avenir Black" charset="0"/>
                <a:cs typeface="Avenir Black" charset="0"/>
              </a:rPr>
              <a:t>Get your cheat sheet download here.</a:t>
            </a:r>
          </a:p>
          <a:p>
            <a:pPr>
              <a:spcBef>
                <a:spcPts val="300"/>
              </a:spcBef>
              <a:buNone/>
            </a:pPr>
            <a:endParaRPr lang="en-US" altLang="en-US" sz="4800" dirty="0">
              <a:solidFill>
                <a:srgbClr val="76D5D6"/>
              </a:solidFill>
              <a:latin typeface="Avenir Black" charset="0"/>
              <a:ea typeface="Avenir Black" charset="0"/>
              <a:cs typeface="Avenir Black" charset="0"/>
            </a:endParaRPr>
          </a:p>
        </p:txBody>
      </p:sp>
      <p:pic>
        <p:nvPicPr>
          <p:cNvPr id="4" name="Picture 3" descr="Qr code&#10;&#10;Description automatically generated">
            <a:extLst>
              <a:ext uri="{FF2B5EF4-FFF2-40B4-BE49-F238E27FC236}">
                <a16:creationId xmlns:a16="http://schemas.microsoft.com/office/drawing/2014/main" id="{39D0E5E8-8D1F-3565-6422-4856BC497FF0}"/>
              </a:ext>
            </a:extLst>
          </p:cNvPr>
          <p:cNvPicPr>
            <a:picLocks noChangeAspect="1"/>
          </p:cNvPicPr>
          <p:nvPr/>
        </p:nvPicPr>
        <p:blipFill>
          <a:blip r:embed="rId3"/>
          <a:stretch>
            <a:fillRect/>
          </a:stretch>
        </p:blipFill>
        <p:spPr>
          <a:xfrm>
            <a:off x="4853394" y="200509"/>
            <a:ext cx="3818422" cy="4742481"/>
          </a:xfrm>
          <a:prstGeom prst="rect">
            <a:avLst/>
          </a:prstGeom>
        </p:spPr>
      </p:pic>
    </p:spTree>
    <p:extLst>
      <p:ext uri="{BB962C8B-B14F-4D97-AF65-F5344CB8AC3E}">
        <p14:creationId xmlns:p14="http://schemas.microsoft.com/office/powerpoint/2010/main" val="17277763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F5FE38-DC09-F84D-A8A1-522C1AAE94CC}"/>
              </a:ext>
            </a:extLst>
          </p:cNvPr>
          <p:cNvSpPr/>
          <p:nvPr/>
        </p:nvSpPr>
        <p:spPr>
          <a:xfrm>
            <a:off x="735496" y="1964747"/>
            <a:ext cx="2319020" cy="270256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F378C36-5D45-4747-8270-B8CAC67809D8}"/>
              </a:ext>
            </a:extLst>
          </p:cNvPr>
          <p:cNvSpPr/>
          <p:nvPr/>
        </p:nvSpPr>
        <p:spPr>
          <a:xfrm>
            <a:off x="4170691" y="1964747"/>
            <a:ext cx="404494" cy="2702560"/>
          </a:xfrm>
          <a:prstGeom prst="rect">
            <a:avLst/>
          </a:prstGeom>
          <a:solidFill>
            <a:srgbClr val="FFF8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CC7BF"/>
              </a:solidFill>
            </a:endParaRPr>
          </a:p>
        </p:txBody>
      </p:sp>
      <p:sp>
        <p:nvSpPr>
          <p:cNvPr id="7" name="Text Placeholder 2">
            <a:extLst>
              <a:ext uri="{FF2B5EF4-FFF2-40B4-BE49-F238E27FC236}">
                <a16:creationId xmlns:a16="http://schemas.microsoft.com/office/drawing/2014/main" id="{06357BF5-CD11-944C-A6CB-D60E3DD0C4F2}"/>
              </a:ext>
            </a:extLst>
          </p:cNvPr>
          <p:cNvSpPr txBox="1">
            <a:spLocks/>
          </p:cNvSpPr>
          <p:nvPr/>
        </p:nvSpPr>
        <p:spPr bwMode="auto">
          <a:xfrm>
            <a:off x="-1686394" y="315807"/>
            <a:ext cx="7162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2000" dirty="0">
                <a:solidFill>
                  <a:schemeClr val="bg1"/>
                </a:solidFill>
                <a:latin typeface="Avenir Black" charset="0"/>
                <a:ea typeface="Avenir Black" charset="0"/>
                <a:cs typeface="Avenir Black" charset="0"/>
              </a:rPr>
              <a:t>Unpreferred reality</a:t>
            </a:r>
          </a:p>
        </p:txBody>
      </p:sp>
      <p:sp>
        <p:nvSpPr>
          <p:cNvPr id="8" name="Text Placeholder 2">
            <a:extLst>
              <a:ext uri="{FF2B5EF4-FFF2-40B4-BE49-F238E27FC236}">
                <a16:creationId xmlns:a16="http://schemas.microsoft.com/office/drawing/2014/main" id="{96AB3E26-51F5-EE4D-8603-BF30ED4B041B}"/>
              </a:ext>
            </a:extLst>
          </p:cNvPr>
          <p:cNvSpPr txBox="1">
            <a:spLocks/>
          </p:cNvSpPr>
          <p:nvPr/>
        </p:nvSpPr>
        <p:spPr bwMode="auto">
          <a:xfrm>
            <a:off x="791538" y="155421"/>
            <a:ext cx="7162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2000" dirty="0">
                <a:solidFill>
                  <a:schemeClr val="bg1"/>
                </a:solidFill>
                <a:latin typeface="Avenir Black" charset="0"/>
                <a:ea typeface="Avenir Black" charset="0"/>
                <a:cs typeface="Avenir Black" charset="0"/>
              </a:rPr>
              <a:t>The space</a:t>
            </a:r>
          </a:p>
          <a:p>
            <a:pPr algn="ctr">
              <a:spcBef>
                <a:spcPts val="300"/>
              </a:spcBef>
              <a:buFont typeface="Arial" charset="0"/>
              <a:buNone/>
            </a:pPr>
            <a:r>
              <a:rPr lang="en-US" altLang="en-US" sz="2000" dirty="0">
                <a:solidFill>
                  <a:schemeClr val="bg1"/>
                </a:solidFill>
                <a:latin typeface="Avenir Black" charset="0"/>
                <a:ea typeface="Avenir Black" charset="0"/>
                <a:cs typeface="Avenir Black" charset="0"/>
              </a:rPr>
              <a:t>for impact.</a:t>
            </a:r>
          </a:p>
        </p:txBody>
      </p:sp>
      <p:sp>
        <p:nvSpPr>
          <p:cNvPr id="9" name="Text Placeholder 2">
            <a:extLst>
              <a:ext uri="{FF2B5EF4-FFF2-40B4-BE49-F238E27FC236}">
                <a16:creationId xmlns:a16="http://schemas.microsoft.com/office/drawing/2014/main" id="{9C9F2A58-9E74-7B4D-B260-4FA20C0E636A}"/>
              </a:ext>
            </a:extLst>
          </p:cNvPr>
          <p:cNvSpPr txBox="1">
            <a:spLocks/>
          </p:cNvSpPr>
          <p:nvPr/>
        </p:nvSpPr>
        <p:spPr bwMode="auto">
          <a:xfrm>
            <a:off x="3614270" y="315806"/>
            <a:ext cx="7162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2000" dirty="0">
                <a:solidFill>
                  <a:schemeClr val="bg1"/>
                </a:solidFill>
                <a:latin typeface="Avenir Black" charset="0"/>
                <a:ea typeface="Avenir Black" charset="0"/>
                <a:cs typeface="Avenir Black" charset="0"/>
              </a:rPr>
              <a:t>Ideal future?</a:t>
            </a:r>
          </a:p>
        </p:txBody>
      </p:sp>
      <p:sp>
        <p:nvSpPr>
          <p:cNvPr id="11" name="Rectangle 10">
            <a:extLst>
              <a:ext uri="{FF2B5EF4-FFF2-40B4-BE49-F238E27FC236}">
                <a16:creationId xmlns:a16="http://schemas.microsoft.com/office/drawing/2014/main" id="{55EF6669-2B24-5448-AA99-76413AE11584}"/>
              </a:ext>
            </a:extLst>
          </p:cNvPr>
          <p:cNvSpPr/>
          <p:nvPr/>
        </p:nvSpPr>
        <p:spPr>
          <a:xfrm>
            <a:off x="6036160" y="1991115"/>
            <a:ext cx="2319020" cy="270256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91D41F8-522F-BBA6-6B58-D6BACFCE4698}"/>
              </a:ext>
            </a:extLst>
          </p:cNvPr>
          <p:cNvSpPr txBox="1">
            <a:spLocks/>
          </p:cNvSpPr>
          <p:nvPr/>
        </p:nvSpPr>
        <p:spPr bwMode="auto">
          <a:xfrm>
            <a:off x="-1287591" y="-765476"/>
            <a:ext cx="8974612"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4000" dirty="0">
                <a:solidFill>
                  <a:schemeClr val="bg1"/>
                </a:solidFill>
                <a:latin typeface="Avenir Black" charset="0"/>
                <a:ea typeface="Avenir Black" charset="0"/>
                <a:cs typeface="Avenir Black" charset="0"/>
              </a:rPr>
              <a:t>THE BIG OPPORTUNITY</a:t>
            </a:r>
          </a:p>
        </p:txBody>
      </p:sp>
    </p:spTree>
    <p:extLst>
      <p:ext uri="{BB962C8B-B14F-4D97-AF65-F5344CB8AC3E}">
        <p14:creationId xmlns:p14="http://schemas.microsoft.com/office/powerpoint/2010/main" val="146468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P spid="8" grpId="0"/>
      <p:bldP spid="9"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bwMode="auto">
          <a:xfrm>
            <a:off x="990600" y="307910"/>
            <a:ext cx="71628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Font typeface="Arial" charset="0"/>
              <a:buNone/>
            </a:pPr>
            <a:r>
              <a:rPr lang="en-US" altLang="en-US" sz="5400" dirty="0">
                <a:solidFill>
                  <a:srgbClr val="3CC7BF"/>
                </a:solidFill>
                <a:latin typeface="Avenir Black" charset="0"/>
                <a:ea typeface="Avenir Black" charset="0"/>
                <a:cs typeface="Avenir Black" charset="0"/>
              </a:rPr>
              <a:t>REFLECTION:</a:t>
            </a:r>
          </a:p>
          <a:p>
            <a:pPr algn="ctr">
              <a:spcBef>
                <a:spcPts val="300"/>
              </a:spcBef>
              <a:buNone/>
            </a:pPr>
            <a:r>
              <a:rPr lang="en-US" altLang="en-US" sz="6000" dirty="0">
                <a:solidFill>
                  <a:schemeClr val="bg1"/>
                </a:solidFill>
                <a:latin typeface="Avenir Black" charset="0"/>
                <a:ea typeface="Avenir Black" charset="0"/>
                <a:cs typeface="Avenir Black" charset="0"/>
              </a:rPr>
              <a:t>GIVEN THAT…</a:t>
            </a:r>
          </a:p>
        </p:txBody>
      </p:sp>
      <p:sp>
        <p:nvSpPr>
          <p:cNvPr id="4" name="Slide Number Placeholder 35">
            <a:extLst>
              <a:ext uri="{FF2B5EF4-FFF2-40B4-BE49-F238E27FC236}">
                <a16:creationId xmlns:a16="http://schemas.microsoft.com/office/drawing/2014/main" id="{76610BEB-FB19-744E-A827-3F4112C58D2C}"/>
              </a:ext>
            </a:extLst>
          </p:cNvPr>
          <p:cNvSpPr txBox="1">
            <a:spLocks/>
          </p:cNvSpPr>
          <p:nvPr/>
        </p:nvSpPr>
        <p:spPr bwMode="auto">
          <a:xfrm>
            <a:off x="-452120" y="4560953"/>
            <a:ext cx="2133600" cy="274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20000"/>
              </a:spcBef>
              <a:spcAft>
                <a:spcPct val="0"/>
              </a:spcAft>
              <a:buFont typeface="Arial" charset="0"/>
              <a:buChar char="•"/>
              <a:defRPr sz="3200" kern="1200">
                <a:solidFill>
                  <a:schemeClr val="tx1"/>
                </a:solidFill>
                <a:latin typeface="Proxima Nova" charset="0"/>
                <a:ea typeface="ＭＳ Ｐゴシック" charset="-128"/>
                <a:cs typeface="Proxima Nova"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Proxima Nova" charset="0"/>
                <a:ea typeface="ＭＳ Ｐゴシック" charset="-128"/>
                <a:cs typeface="Proxima Nova"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Proxima Nova" charset="0"/>
                <a:ea typeface="ＭＳ Ｐゴシック" charset="-128"/>
                <a:cs typeface="Proxima Nova"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Proxima Nova" charset="0"/>
                <a:ea typeface="ＭＳ Ｐゴシック" charset="-128"/>
                <a:cs typeface="Proxima Nova" charset="0"/>
              </a:defRPr>
            </a:lvl9pPr>
          </a:lstStyle>
          <a:p>
            <a:pPr>
              <a:spcBef>
                <a:spcPct val="0"/>
              </a:spcBef>
              <a:buFontTx/>
              <a:buNone/>
            </a:pPr>
            <a:r>
              <a:rPr lang="en-US" altLang="en-US" sz="1800" dirty="0">
                <a:solidFill>
                  <a:schemeClr val="bg1"/>
                </a:solidFill>
                <a:latin typeface="Avenir Book" charset="0"/>
                <a:ea typeface="Avenir Book" charset="0"/>
                <a:cs typeface="Avenir Book" charset="0"/>
              </a:rPr>
              <a:t>@alexmdorr</a:t>
            </a:r>
          </a:p>
        </p:txBody>
      </p:sp>
      <p:sp>
        <p:nvSpPr>
          <p:cNvPr id="6" name="Text Placeholder 2">
            <a:extLst>
              <a:ext uri="{FF2B5EF4-FFF2-40B4-BE49-F238E27FC236}">
                <a16:creationId xmlns:a16="http://schemas.microsoft.com/office/drawing/2014/main" id="{2964534B-3DA6-4243-A521-16E0E4798F60}"/>
              </a:ext>
            </a:extLst>
          </p:cNvPr>
          <p:cNvSpPr txBox="1">
            <a:spLocks/>
          </p:cNvSpPr>
          <p:nvPr/>
        </p:nvSpPr>
        <p:spPr bwMode="auto">
          <a:xfrm>
            <a:off x="1" y="1826628"/>
            <a:ext cx="9144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Proxima Nova" charset="0"/>
                <a:ea typeface="ＭＳ Ｐゴシック" charset="-128"/>
                <a:cs typeface="Proxima Nova" charset="0"/>
              </a:defRPr>
            </a:lvl1pPr>
            <a:lvl2pPr marL="742950" indent="-285750">
              <a:spcBef>
                <a:spcPct val="20000"/>
              </a:spcBef>
              <a:buFont typeface="Arial" charset="0"/>
              <a:buChar char="–"/>
              <a:defRPr sz="2800">
                <a:solidFill>
                  <a:schemeClr val="tx1"/>
                </a:solidFill>
                <a:latin typeface="Proxima Nova" charset="0"/>
                <a:ea typeface="ＭＳ Ｐゴシック" charset="-128"/>
                <a:cs typeface="Proxima Nova" charset="0"/>
              </a:defRPr>
            </a:lvl2pPr>
            <a:lvl3pPr marL="1143000" indent="-228600">
              <a:spcBef>
                <a:spcPct val="20000"/>
              </a:spcBef>
              <a:buFont typeface="Arial" charset="0"/>
              <a:buChar char="•"/>
              <a:defRPr sz="2400">
                <a:solidFill>
                  <a:schemeClr val="tx1"/>
                </a:solidFill>
                <a:latin typeface="Proxima Nova" charset="0"/>
                <a:ea typeface="ＭＳ Ｐゴシック" charset="-128"/>
                <a:cs typeface="Proxima Nova" charset="0"/>
              </a:defRPr>
            </a:lvl3pPr>
            <a:lvl4pPr marL="1600200" indent="-228600">
              <a:spcBef>
                <a:spcPct val="20000"/>
              </a:spcBef>
              <a:buFont typeface="Arial" charset="0"/>
              <a:buChar char="–"/>
              <a:defRPr sz="2000">
                <a:solidFill>
                  <a:schemeClr val="tx1"/>
                </a:solidFill>
                <a:latin typeface="Proxima Nova" charset="0"/>
                <a:ea typeface="ＭＳ Ｐゴシック" charset="-128"/>
                <a:cs typeface="Proxima Nova" charset="0"/>
              </a:defRPr>
            </a:lvl4pPr>
            <a:lvl5pPr marL="2057400" indent="-228600">
              <a:spcBef>
                <a:spcPct val="20000"/>
              </a:spcBef>
              <a:buFont typeface="Arial" charset="0"/>
              <a:buChar char="»"/>
              <a:defRPr sz="2000">
                <a:solidFill>
                  <a:schemeClr val="tx1"/>
                </a:solidFill>
                <a:latin typeface="Proxima Nova" charset="0"/>
                <a:ea typeface="ＭＳ Ｐゴシック" charset="-128"/>
                <a:cs typeface="Proxima Nov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Proxima Nova" charset="0"/>
                <a:ea typeface="ＭＳ Ｐゴシック" charset="-128"/>
                <a:cs typeface="Proxima Nova" charset="0"/>
              </a:defRPr>
            </a:lvl9pPr>
          </a:lstStyle>
          <a:p>
            <a:pPr algn="ctr">
              <a:spcBef>
                <a:spcPts val="300"/>
              </a:spcBef>
              <a:buNone/>
            </a:pPr>
            <a:r>
              <a:rPr lang="en-US" altLang="en-US" sz="7200" dirty="0">
                <a:solidFill>
                  <a:schemeClr val="bg1"/>
                </a:solidFill>
                <a:latin typeface="Avenir Black" charset="0"/>
                <a:ea typeface="Avenir Black" charset="0"/>
                <a:cs typeface="Avenir Black" charset="0"/>
              </a:rPr>
              <a:t>HOW COULD WE?</a:t>
            </a:r>
          </a:p>
        </p:txBody>
      </p:sp>
    </p:spTree>
    <p:extLst>
      <p:ext uri="{BB962C8B-B14F-4D97-AF65-F5344CB8AC3E}">
        <p14:creationId xmlns:p14="http://schemas.microsoft.com/office/powerpoint/2010/main" val="3190232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pSp>
        <p:nvGrpSpPr>
          <p:cNvPr id="422" name="Google Shape;422;p9"/>
          <p:cNvGrpSpPr/>
          <p:nvPr/>
        </p:nvGrpSpPr>
        <p:grpSpPr>
          <a:xfrm>
            <a:off x="0" y="0"/>
            <a:ext cx="9144000" cy="5143500"/>
            <a:chOff x="0" y="0"/>
            <a:chExt cx="9144000" cy="5143500"/>
          </a:xfrm>
        </p:grpSpPr>
        <p:sp>
          <p:nvSpPr>
            <p:cNvPr id="423" name="Google Shape;423;p9"/>
            <p:cNvSpPr txBox="1"/>
            <p:nvPr/>
          </p:nvSpPr>
          <p:spPr>
            <a:xfrm>
              <a:off x="6781800" y="4680745"/>
              <a:ext cx="2133600" cy="274637"/>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venir"/>
                  <a:ea typeface="Avenir"/>
                  <a:cs typeface="Avenir"/>
                  <a:sym typeface="Avenir"/>
                </a:rPr>
                <a:t>@cywakeman</a:t>
              </a:r>
              <a:endParaRPr kumimoji="0" sz="1400" b="0" i="0" u="none" strike="noStrike" kern="0" cap="none" spc="0" normalizeH="0" baseline="0" noProof="0">
                <a:ln>
                  <a:noFill/>
                </a:ln>
                <a:solidFill>
                  <a:srgbClr val="FFFFFF"/>
                </a:solidFill>
                <a:effectLst/>
                <a:uLnTx/>
                <a:uFillTx/>
                <a:latin typeface="Avenir"/>
                <a:ea typeface="Avenir"/>
                <a:cs typeface="Avenir"/>
                <a:sym typeface="Avenir"/>
              </a:endParaRPr>
            </a:p>
          </p:txBody>
        </p:sp>
        <p:pic>
          <p:nvPicPr>
            <p:cNvPr id="424" name="Google Shape;424;p9"/>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25" name="Google Shape;425;p9"/>
            <p:cNvSpPr/>
            <p:nvPr/>
          </p:nvSpPr>
          <p:spPr>
            <a:xfrm>
              <a:off x="757646" y="3587931"/>
              <a:ext cx="1524000" cy="365760"/>
            </a:xfrm>
            <a:prstGeom prst="rect">
              <a:avLst/>
            </a:prstGeom>
            <a:solidFill>
              <a:srgbClr val="2E59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11" y="120652"/>
            <a:ext cx="7990380" cy="390806"/>
          </a:xfrm>
        </p:spPr>
        <p:txBody>
          <a:bodyPr/>
          <a:lstStyle/>
          <a:p>
            <a:r>
              <a:rPr lang="en-US" sz="2800" dirty="0"/>
              <a:t>EVERYONE NEEDS TIME TO VENT?</a:t>
            </a:r>
          </a:p>
        </p:txBody>
      </p:sp>
      <p:sp>
        <p:nvSpPr>
          <p:cNvPr id="7" name="Content Placeholder 12"/>
          <p:cNvSpPr txBox="1">
            <a:spLocks/>
          </p:cNvSpPr>
          <p:nvPr/>
        </p:nvSpPr>
        <p:spPr bwMode="auto">
          <a:xfrm>
            <a:off x="80850" y="1092379"/>
            <a:ext cx="285373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algn="ctr" fontAlgn="base">
              <a:lnSpc>
                <a:spcPct val="110000"/>
              </a:lnSpc>
              <a:spcBef>
                <a:spcPct val="20000"/>
              </a:spcBef>
              <a:spcAft>
                <a:spcPct val="0"/>
              </a:spcAft>
              <a:buFont typeface="Arial" charset="0"/>
              <a:buNone/>
            </a:pPr>
            <a:r>
              <a:rPr lang="en-US" altLang="ja-JP" sz="2400" b="1" dirty="0">
                <a:solidFill>
                  <a:srgbClr val="38B1AD"/>
                </a:solidFill>
                <a:latin typeface="Avenir" charset="0"/>
              </a:rPr>
              <a:t>Venting</a:t>
            </a:r>
            <a:r>
              <a:rPr lang="en-US" altLang="ja-JP" sz="2400" dirty="0">
                <a:solidFill>
                  <a:srgbClr val="1A242B"/>
                </a:solidFill>
                <a:latin typeface="Avenir" charset="0"/>
              </a:rPr>
              <a:t> is the ego’s way of avoiding self reflection</a:t>
            </a:r>
          </a:p>
          <a:p>
            <a:pPr algn="ctr" fontAlgn="base">
              <a:lnSpc>
                <a:spcPct val="110000"/>
              </a:lnSpc>
              <a:spcBef>
                <a:spcPct val="20000"/>
              </a:spcBef>
              <a:spcAft>
                <a:spcPct val="0"/>
              </a:spcAft>
              <a:buFont typeface="Arial" charset="0"/>
              <a:buNone/>
            </a:pPr>
            <a:endParaRPr lang="en-US" altLang="x-none" sz="2400" dirty="0">
              <a:solidFill>
                <a:srgbClr val="1A242B"/>
              </a:solidFill>
              <a:latin typeface="Avenir" charset="0"/>
            </a:endParaRPr>
          </a:p>
          <a:p>
            <a:pPr fontAlgn="base">
              <a:lnSpc>
                <a:spcPct val="110000"/>
              </a:lnSpc>
              <a:spcBef>
                <a:spcPct val="20000"/>
              </a:spcBef>
              <a:spcAft>
                <a:spcPct val="0"/>
              </a:spcAft>
              <a:buFont typeface="Arial" charset="0"/>
              <a:buNone/>
            </a:pPr>
            <a:endParaRPr lang="en-US" altLang="x-none" dirty="0">
              <a:solidFill>
                <a:srgbClr val="1A242B"/>
              </a:solidFill>
              <a:latin typeface="Avenir" charset="0"/>
            </a:endParaRPr>
          </a:p>
        </p:txBody>
      </p:sp>
      <p:cxnSp>
        <p:nvCxnSpPr>
          <p:cNvPr id="8" name="Straight Connector 7"/>
          <p:cNvCxnSpPr/>
          <p:nvPr/>
        </p:nvCxnSpPr>
        <p:spPr>
          <a:xfrm flipV="1">
            <a:off x="1507717" y="952123"/>
            <a:ext cx="2381693" cy="2595087"/>
          </a:xfrm>
          <a:prstGeom prst="line">
            <a:avLst/>
          </a:prstGeom>
          <a:ln w="15875">
            <a:solidFill>
              <a:srgbClr val="38B1AD"/>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12"/>
          <p:cNvSpPr txBox="1">
            <a:spLocks/>
          </p:cNvSpPr>
          <p:nvPr/>
        </p:nvSpPr>
        <p:spPr bwMode="auto">
          <a:xfrm>
            <a:off x="6367330" y="1558450"/>
            <a:ext cx="269582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algn="ctr" fontAlgn="base">
              <a:lnSpc>
                <a:spcPct val="110000"/>
              </a:lnSpc>
              <a:spcBef>
                <a:spcPct val="20000"/>
              </a:spcBef>
              <a:spcAft>
                <a:spcPct val="0"/>
              </a:spcAft>
              <a:buFont typeface="Arial" charset="0"/>
              <a:buNone/>
            </a:pPr>
            <a:endParaRPr lang="en-US" altLang="x-none" sz="2400" dirty="0">
              <a:solidFill>
                <a:srgbClr val="1A242B"/>
              </a:solidFill>
              <a:latin typeface="Avenir" charset="0"/>
            </a:endParaRPr>
          </a:p>
          <a:p>
            <a:pPr algn="ctr" fontAlgn="base">
              <a:lnSpc>
                <a:spcPct val="110000"/>
              </a:lnSpc>
              <a:spcBef>
                <a:spcPct val="20000"/>
              </a:spcBef>
              <a:spcAft>
                <a:spcPct val="0"/>
              </a:spcAft>
              <a:buFont typeface="Arial" charset="0"/>
              <a:buNone/>
            </a:pPr>
            <a:r>
              <a:rPr lang="en-US" altLang="x-none" sz="2400" b="1" dirty="0">
                <a:solidFill>
                  <a:srgbClr val="38B1AD"/>
                </a:solidFill>
                <a:latin typeface="Avenir" charset="0"/>
              </a:rPr>
              <a:t>Accountability</a:t>
            </a:r>
            <a:r>
              <a:rPr lang="en-US" altLang="x-none" sz="2400" dirty="0">
                <a:solidFill>
                  <a:srgbClr val="1A242B"/>
                </a:solidFill>
                <a:latin typeface="Avenir" charset="0"/>
              </a:rPr>
              <a:t> silences the ego</a:t>
            </a:r>
          </a:p>
          <a:p>
            <a:pPr fontAlgn="base">
              <a:lnSpc>
                <a:spcPct val="110000"/>
              </a:lnSpc>
              <a:spcBef>
                <a:spcPct val="20000"/>
              </a:spcBef>
              <a:spcAft>
                <a:spcPct val="0"/>
              </a:spcAft>
              <a:buFont typeface="Arial" charset="0"/>
              <a:buNone/>
            </a:pPr>
            <a:endParaRPr lang="en-US" altLang="x-none" dirty="0">
              <a:solidFill>
                <a:srgbClr val="1A242B"/>
              </a:solidFill>
              <a:latin typeface="Avenir" charset="0"/>
            </a:endParaRPr>
          </a:p>
        </p:txBody>
      </p:sp>
      <p:sp>
        <p:nvSpPr>
          <p:cNvPr id="10" name="Content Placeholder 12"/>
          <p:cNvSpPr txBox="1">
            <a:spLocks/>
          </p:cNvSpPr>
          <p:nvPr/>
        </p:nvSpPr>
        <p:spPr bwMode="auto">
          <a:xfrm>
            <a:off x="3193416" y="1671023"/>
            <a:ext cx="245789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fontAlgn="base">
              <a:spcBef>
                <a:spcPct val="0"/>
              </a:spcBef>
              <a:spcAft>
                <a:spcPct val="0"/>
              </a:spcAft>
              <a:defRPr>
                <a:solidFill>
                  <a:schemeClr val="tx1"/>
                </a:solidFill>
                <a:latin typeface="Calibri" charset="0"/>
                <a:ea typeface="ＭＳ Ｐゴシック" charset="-128"/>
              </a:defRPr>
            </a:lvl6pPr>
            <a:lvl7pPr marL="2971800" indent="-228600" fontAlgn="base">
              <a:spcBef>
                <a:spcPct val="0"/>
              </a:spcBef>
              <a:spcAft>
                <a:spcPct val="0"/>
              </a:spcAft>
              <a:defRPr>
                <a:solidFill>
                  <a:schemeClr val="tx1"/>
                </a:solidFill>
                <a:latin typeface="Calibri" charset="0"/>
                <a:ea typeface="ＭＳ Ｐゴシック" charset="-128"/>
              </a:defRPr>
            </a:lvl7pPr>
            <a:lvl8pPr marL="3429000" indent="-228600" fontAlgn="base">
              <a:spcBef>
                <a:spcPct val="0"/>
              </a:spcBef>
              <a:spcAft>
                <a:spcPct val="0"/>
              </a:spcAft>
              <a:defRPr>
                <a:solidFill>
                  <a:schemeClr val="tx1"/>
                </a:solidFill>
                <a:latin typeface="Calibri" charset="0"/>
                <a:ea typeface="ＭＳ Ｐゴシック" charset="-128"/>
              </a:defRPr>
            </a:lvl8pPr>
            <a:lvl9pPr marL="3886200" indent="-228600" fontAlgn="base">
              <a:spcBef>
                <a:spcPct val="0"/>
              </a:spcBef>
              <a:spcAft>
                <a:spcPct val="0"/>
              </a:spcAft>
              <a:defRPr>
                <a:solidFill>
                  <a:schemeClr val="tx1"/>
                </a:solidFill>
                <a:latin typeface="Calibri" charset="0"/>
                <a:ea typeface="ＭＳ Ｐゴシック" charset="-128"/>
              </a:defRPr>
            </a:lvl9pPr>
          </a:lstStyle>
          <a:p>
            <a:pPr algn="ctr" fontAlgn="base">
              <a:lnSpc>
                <a:spcPct val="110000"/>
              </a:lnSpc>
              <a:spcBef>
                <a:spcPct val="20000"/>
              </a:spcBef>
              <a:spcAft>
                <a:spcPct val="0"/>
              </a:spcAft>
              <a:buFont typeface="Arial" charset="0"/>
              <a:buNone/>
            </a:pPr>
            <a:r>
              <a:rPr lang="en-US" altLang="ja-JP" sz="2400" b="1" dirty="0">
                <a:solidFill>
                  <a:srgbClr val="38B1AD"/>
                </a:solidFill>
                <a:latin typeface="Avenir" charset="0"/>
              </a:rPr>
              <a:t>Self-Reflection</a:t>
            </a:r>
            <a:r>
              <a:rPr lang="en-US" altLang="ja-JP" sz="2400" dirty="0">
                <a:solidFill>
                  <a:srgbClr val="1A242B"/>
                </a:solidFill>
                <a:latin typeface="Avenir" charset="0"/>
              </a:rPr>
              <a:t> cultivates accountability</a:t>
            </a:r>
          </a:p>
          <a:p>
            <a:pPr algn="ctr" fontAlgn="base">
              <a:lnSpc>
                <a:spcPct val="110000"/>
              </a:lnSpc>
              <a:spcBef>
                <a:spcPct val="20000"/>
              </a:spcBef>
              <a:spcAft>
                <a:spcPct val="0"/>
              </a:spcAft>
              <a:buFont typeface="Arial" charset="0"/>
              <a:buNone/>
            </a:pPr>
            <a:endParaRPr lang="en-US" altLang="x-none" sz="2400" dirty="0">
              <a:solidFill>
                <a:srgbClr val="1A242B"/>
              </a:solidFill>
              <a:latin typeface="Avenir" charset="0"/>
            </a:endParaRPr>
          </a:p>
          <a:p>
            <a:pPr fontAlgn="base">
              <a:lnSpc>
                <a:spcPct val="110000"/>
              </a:lnSpc>
              <a:spcBef>
                <a:spcPct val="20000"/>
              </a:spcBef>
              <a:spcAft>
                <a:spcPct val="0"/>
              </a:spcAft>
              <a:buFont typeface="Arial" charset="0"/>
              <a:buNone/>
            </a:pPr>
            <a:endParaRPr lang="en-US" altLang="x-none" dirty="0">
              <a:solidFill>
                <a:srgbClr val="1A242B"/>
              </a:solidFill>
              <a:latin typeface="Avenir" charset="0"/>
            </a:endParaRPr>
          </a:p>
        </p:txBody>
      </p:sp>
      <p:cxnSp>
        <p:nvCxnSpPr>
          <p:cNvPr id="11" name="Straight Connector 10"/>
          <p:cNvCxnSpPr/>
          <p:nvPr/>
        </p:nvCxnSpPr>
        <p:spPr>
          <a:xfrm flipV="1">
            <a:off x="4893292" y="1182530"/>
            <a:ext cx="2381693" cy="2595087"/>
          </a:xfrm>
          <a:prstGeom prst="line">
            <a:avLst/>
          </a:prstGeom>
          <a:ln w="15875">
            <a:solidFill>
              <a:srgbClr val="38B1A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847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10"/>
          <p:cNvSpPr txBox="1"/>
          <p:nvPr/>
        </p:nvSpPr>
        <p:spPr>
          <a:xfrm>
            <a:off x="536026" y="1149253"/>
            <a:ext cx="8303173" cy="23590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6000"/>
              <a:buFont typeface="Arial"/>
              <a:buNone/>
              <a:tabLst/>
              <a:defRPr/>
            </a:pPr>
            <a:r>
              <a:rPr kumimoji="0" lang="en-US" sz="6000" b="1" u="none" strike="noStrike" kern="0" cap="none" spc="0" normalizeH="0" baseline="0" noProof="0" dirty="0">
                <a:ln>
                  <a:noFill/>
                </a:ln>
                <a:solidFill>
                  <a:srgbClr val="FFFFFF"/>
                </a:solidFill>
                <a:effectLst/>
                <a:uLnTx/>
                <a:uFillTx/>
                <a:latin typeface="Avenir Black" panose="02000503020000020003" pitchFamily="2" charset="0"/>
                <a:ea typeface="Avenir"/>
                <a:cs typeface="Avenir"/>
                <a:sym typeface="Avenir"/>
              </a:rPr>
              <a:t>Sharing a feeling </a:t>
            </a:r>
            <a:endParaRPr kumimoji="0" sz="1400" b="1" u="none" strike="noStrike" kern="0" cap="none" spc="0" normalizeH="0" baseline="0" noProof="0" dirty="0">
              <a:ln>
                <a:noFill/>
              </a:ln>
              <a:solidFill>
                <a:srgbClr val="000000"/>
              </a:solidFill>
              <a:effectLst/>
              <a:uLnTx/>
              <a:uFillTx/>
              <a:latin typeface="Avenir Black" panose="02000503020000020003" pitchFamily="2" charset="0"/>
              <a:cs typeface="Arial"/>
              <a:sym typeface="Arial"/>
            </a:endParaRPr>
          </a:p>
          <a:p>
            <a:pPr marL="0" marR="0" lvl="0" indent="0" algn="ctr" defTabSz="914400" rtl="0" eaLnBrk="1" fontAlgn="auto" latinLnBrk="0" hangingPunct="1">
              <a:lnSpc>
                <a:spcPct val="100000"/>
              </a:lnSpc>
              <a:spcBef>
                <a:spcPts val="300"/>
              </a:spcBef>
              <a:spcAft>
                <a:spcPts val="0"/>
              </a:spcAft>
              <a:buClr>
                <a:srgbClr val="FFFFFF"/>
              </a:buClr>
              <a:buSzPts val="6000"/>
              <a:buFont typeface="Arial"/>
              <a:buNone/>
              <a:tabLst/>
              <a:defRPr/>
            </a:pPr>
            <a:r>
              <a:rPr kumimoji="0" lang="en-US" sz="6000" b="1" u="none" strike="noStrike" kern="0" cap="none" spc="0" normalizeH="0" baseline="0" noProof="0" dirty="0">
                <a:ln>
                  <a:noFill/>
                </a:ln>
                <a:solidFill>
                  <a:srgbClr val="FFFFFF"/>
                </a:solidFill>
                <a:effectLst/>
                <a:uLnTx/>
                <a:uFillTx/>
                <a:latin typeface="Avenir Black" panose="02000503020000020003" pitchFamily="2" charset="0"/>
                <a:ea typeface="Avenir"/>
                <a:cs typeface="Avenir"/>
                <a:sym typeface="Avenir"/>
              </a:rPr>
              <a:t>is different from </a:t>
            </a:r>
            <a:r>
              <a:rPr kumimoji="0" lang="en-US" sz="6000" b="1" u="none" strike="noStrike" kern="0" cap="none" spc="0" normalizeH="0" baseline="0" noProof="0" dirty="0">
                <a:ln>
                  <a:noFill/>
                </a:ln>
                <a:solidFill>
                  <a:srgbClr val="3CC7BF"/>
                </a:solidFill>
                <a:effectLst/>
                <a:uLnTx/>
                <a:uFillTx/>
                <a:latin typeface="Avenir Black" panose="02000503020000020003" pitchFamily="2" charset="0"/>
                <a:ea typeface="Avenir"/>
                <a:cs typeface="Avenir"/>
                <a:sym typeface="Avenir"/>
              </a:rPr>
              <a:t>venting</a:t>
            </a:r>
            <a:r>
              <a:rPr kumimoji="0" lang="en-US" sz="6000" b="1" u="none" strike="noStrike" kern="0" cap="none" spc="0" normalizeH="0" baseline="0" noProof="0" dirty="0">
                <a:ln>
                  <a:noFill/>
                </a:ln>
                <a:solidFill>
                  <a:srgbClr val="FFFFFF"/>
                </a:solidFill>
                <a:effectLst/>
                <a:uLnTx/>
                <a:uFillTx/>
                <a:latin typeface="Avenir Black" panose="02000503020000020003" pitchFamily="2" charset="0"/>
                <a:ea typeface="Avenir"/>
                <a:cs typeface="Avenir"/>
                <a:sym typeface="Avenir"/>
              </a:rPr>
              <a:t>.</a:t>
            </a:r>
            <a:endParaRPr kumimoji="0" sz="6600" b="1" u="none" strike="noStrike" kern="0" cap="none" spc="0" normalizeH="0" baseline="0" noProof="0" dirty="0">
              <a:ln>
                <a:noFill/>
              </a:ln>
              <a:solidFill>
                <a:srgbClr val="3CC7BF"/>
              </a:solidFill>
              <a:effectLst/>
              <a:uLnTx/>
              <a:uFillTx/>
              <a:latin typeface="Avenir Black" panose="02000503020000020003" pitchFamily="2" charset="0"/>
              <a:ea typeface="Avenir"/>
              <a:cs typeface="Avenir"/>
              <a:sym typeface="Aveni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2017RBPhilosophyCertDeck-es" id="{A9E24DF9-C6CD-4749-A15F-477C58C6DA4F}" vid="{B733ED86-7768-E349-BE69-02F73D3E52B3}"/>
    </a:ext>
  </a:extLst>
</a:theme>
</file>

<file path=ppt/theme/theme2.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NEW2017RBPhilosophyCertDeck-es</Template>
  <TotalTime>74736</TotalTime>
  <Words>854</Words>
  <Application>Microsoft Macintosh PowerPoint</Application>
  <PresentationFormat>On-screen Show (16:9)</PresentationFormat>
  <Paragraphs>185</Paragraphs>
  <Slides>40</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Avenir</vt:lpstr>
      <vt:lpstr>Avenir Black</vt:lpstr>
      <vt:lpstr>Avenir Black Oblique</vt:lpstr>
      <vt:lpstr>Avenir Book</vt:lpstr>
      <vt:lpstr>Calibri</vt:lpstr>
      <vt:lpstr>Proxima Nova</vt:lpstr>
      <vt:lpstr>Office Theme</vt:lpstr>
      <vt:lpstr>2_Office Theme</vt:lpstr>
      <vt:lpstr>FROM CHAOS TO COLLABORATION</vt:lpstr>
      <vt:lpstr>PowerPoint Presentation</vt:lpstr>
      <vt:lpstr>UNDERSTANDING THE HUMAN CONDITION</vt:lpstr>
      <vt:lpstr>PowerPoint Presentation</vt:lpstr>
      <vt:lpstr>PowerPoint Presentation</vt:lpstr>
      <vt:lpstr>PowerPoint Presentation</vt:lpstr>
      <vt:lpstr>PowerPoint Presentation</vt:lpstr>
      <vt:lpstr>EVERYONE NEEDS TIME TO VENT?</vt:lpstr>
      <vt:lpstr>PowerPoint Presentation</vt:lpstr>
      <vt:lpstr>HARDWIRING ACCOUNTABILITY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TYPES OF EMPLOYEE MINDSETS</vt:lpstr>
      <vt:lpstr>ENERGY MANAGEMENT</vt:lpstr>
      <vt:lpstr>PowerPoint Presentation</vt:lpstr>
      <vt:lpstr>THINKING INSIDE-THE-BOX TOOL</vt:lpstr>
      <vt:lpstr>PowerPoint Presentation</vt:lpstr>
      <vt:lpstr>PowerPoint Presentation</vt:lpstr>
      <vt:lpstr>PowerPoint Presentation</vt:lpstr>
      <vt:lpstr>PowerPoint Presentation</vt:lpstr>
      <vt:lpstr>PowerPoint Presentation</vt:lpstr>
      <vt:lpstr>FROM CHAOS TO COLLABORATION</vt:lpstr>
      <vt:lpstr>PowerPoint Presentation</vt:lpstr>
      <vt:lpstr>WHEN TO USE THE THINKING INSIDE-THE-BOX TOOL?</vt:lpstr>
      <vt:lpstr>PowerPoint Presentation</vt:lpstr>
      <vt:lpstr>EXAMPLE #2 – COMPETING PRIORITIES</vt:lpstr>
      <vt:lpstr>HOW TO SET UP THE REFLECTION TOOL?</vt:lpstr>
      <vt:lpstr>A SCRIPT TO INVITE YOUR TEAM TO THE TOOL</vt:lpstr>
      <vt:lpstr>PowerPoint Presentation</vt:lpstr>
      <vt:lpstr>TOOL 2 – INSIDE THE BOX</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REALITY-BASED LEADERSHIP</dc:title>
  <dc:creator>Sara Meis</dc:creator>
  <cp:lastModifiedBy>Alex</cp:lastModifiedBy>
  <cp:revision>482</cp:revision>
  <cp:lastPrinted>2022-06-26T21:32:45Z</cp:lastPrinted>
  <dcterms:created xsi:type="dcterms:W3CDTF">2017-02-28T19:00:31Z</dcterms:created>
  <dcterms:modified xsi:type="dcterms:W3CDTF">2024-10-07T21:18:31Z</dcterms:modified>
</cp:coreProperties>
</file>